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slides/slide1.xml" ContentType="application/vnd.openxmlformats-officedocument.presentationml.slide+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Masters/slideMaster1.xml" ContentType="application/vnd.openxmlformats-officedocument.presentationml.slideMaster+xml"/>
  <Override PartName="/ppt/authors.xml" ContentType="application/vnd.ms-powerpoint.authors+xml"/>
  <Override PartName="/ppt/theme/theme1.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96" r:id="rId1"/>
  </p:sldMasterIdLst>
  <p:sldIdLst>
    <p:sldId id="256" r:id="rId2"/>
  </p:sldIdLst>
  <p:sldSz cx="38015863" cy="21383625"/>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F17BC70B-52BC-5091-1C90-D8989F3BE4A0}" name="Kemp, Harriet I" initials="KHI" userId="S::hwordswo@ic.ac.uk::77c744a5-844a-47de-a9b4-aad236d57a4f" providerId="AD"/>
</p188:authorLst>
</file>

<file path=ppt/presProps.xml><?xml version="1.0" encoding="utf-8"?>
<p:presentationPr xmlns:a="http://schemas.openxmlformats.org/drawingml/2006/main" xmlns:r="http://schemas.openxmlformats.org/officeDocument/2006/relationships" xmlns:p="http://schemas.openxmlformats.org/presentationml/2006/main">
  <p:clrMru>
    <a:srgbClr val="013875"/>
    <a:srgbClr val="E976C0"/>
    <a:srgbClr val="F4D2F2"/>
    <a:srgbClr val="4994E9"/>
    <a:srgbClr val="C9DDF2"/>
    <a:srgbClr val="6366E8"/>
    <a:srgbClr val="8F8CEA"/>
    <a:srgbClr val="D5D1F3"/>
    <a:srgbClr val="CBAEED"/>
    <a:srgbClr val="FF93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787"/>
    <p:restoredTop sz="95865"/>
  </p:normalViewPr>
  <p:slideViewPr>
    <p:cSldViewPr snapToGrid="0">
      <p:cViewPr>
        <p:scale>
          <a:sx n="34" d="100"/>
          <a:sy n="34" d="100"/>
        </p:scale>
        <p:origin x="1240" y="3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customXml" Target="../customXml/item1.xml"/><Relationship Id="rId3" Type="http://schemas.openxmlformats.org/officeDocument/2006/relationships/presProps" Target="presProps.xml"/><Relationship Id="rId7" Type="http://schemas.microsoft.com/office/2018/10/relationships/authors" Target="author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10" Type="http://schemas.openxmlformats.org/officeDocument/2006/relationships/customXml" Target="../customXml/item3.xml"/><Relationship Id="rId4" Type="http://schemas.openxmlformats.org/officeDocument/2006/relationships/viewProps" Target="viewProps.xml"/><Relationship Id="rId9" Type="http://schemas.openxmlformats.org/officeDocument/2006/relationships/customXml" Target="../customXml/item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751983" y="3499590"/>
            <a:ext cx="28511897" cy="7444669"/>
          </a:xfrm>
        </p:spPr>
        <p:txBody>
          <a:bodyPr anchor="b"/>
          <a:lstStyle>
            <a:lvl1pPr algn="ctr">
              <a:defRPr sz="18709"/>
            </a:lvl1pPr>
          </a:lstStyle>
          <a:p>
            <a:r>
              <a:rPr lang="en-GB"/>
              <a:t>Click to edit Master title style</a:t>
            </a:r>
            <a:endParaRPr lang="en-US" dirty="0"/>
          </a:p>
        </p:txBody>
      </p:sp>
      <p:sp>
        <p:nvSpPr>
          <p:cNvPr id="3" name="Subtitle 2"/>
          <p:cNvSpPr>
            <a:spLocks noGrp="1"/>
          </p:cNvSpPr>
          <p:nvPr>
            <p:ph type="subTitle" idx="1"/>
          </p:nvPr>
        </p:nvSpPr>
        <p:spPr>
          <a:xfrm>
            <a:off x="4751983" y="11231355"/>
            <a:ext cx="28511897" cy="5162758"/>
          </a:xfrm>
        </p:spPr>
        <p:txBody>
          <a:bodyPr/>
          <a:lstStyle>
            <a:lvl1pPr marL="0" indent="0" algn="ctr">
              <a:buNone/>
              <a:defRPr sz="7483"/>
            </a:lvl1pPr>
            <a:lvl2pPr marL="1425595" indent="0" algn="ctr">
              <a:buNone/>
              <a:defRPr sz="6236"/>
            </a:lvl2pPr>
            <a:lvl3pPr marL="2851191" indent="0" algn="ctr">
              <a:buNone/>
              <a:defRPr sz="5613"/>
            </a:lvl3pPr>
            <a:lvl4pPr marL="4276786" indent="0" algn="ctr">
              <a:buNone/>
              <a:defRPr sz="4989"/>
            </a:lvl4pPr>
            <a:lvl5pPr marL="5702381" indent="0" algn="ctr">
              <a:buNone/>
              <a:defRPr sz="4989"/>
            </a:lvl5pPr>
            <a:lvl6pPr marL="7127977" indent="0" algn="ctr">
              <a:buNone/>
              <a:defRPr sz="4989"/>
            </a:lvl6pPr>
            <a:lvl7pPr marL="8553572" indent="0" algn="ctr">
              <a:buNone/>
              <a:defRPr sz="4989"/>
            </a:lvl7pPr>
            <a:lvl8pPr marL="9979167" indent="0" algn="ctr">
              <a:buNone/>
              <a:defRPr sz="4989"/>
            </a:lvl8pPr>
            <a:lvl9pPr marL="11404763" indent="0" algn="ctr">
              <a:buNone/>
              <a:defRPr sz="4989"/>
            </a:lvl9pPr>
          </a:lstStyle>
          <a:p>
            <a:r>
              <a:rPr lang="en-GB"/>
              <a:t>Click to edit Master subtitle style</a:t>
            </a:r>
            <a:endParaRPr lang="en-US" dirty="0"/>
          </a:p>
        </p:txBody>
      </p:sp>
      <p:sp>
        <p:nvSpPr>
          <p:cNvPr id="4" name="Date Placeholder 3"/>
          <p:cNvSpPr>
            <a:spLocks noGrp="1"/>
          </p:cNvSpPr>
          <p:nvPr>
            <p:ph type="dt" sz="half" idx="10"/>
          </p:nvPr>
        </p:nvSpPr>
        <p:spPr/>
        <p:txBody>
          <a:bodyPr/>
          <a:lstStyle/>
          <a:p>
            <a:fld id="{525052D7-252C-384A-AAC5-448D695B013B}" type="datetimeFigureOut">
              <a:rPr lang="en-US" smtClean="0"/>
              <a:t>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9B61B8-45BD-5049-BBD0-4B6753EF5E18}" type="slidenum">
              <a:rPr lang="en-US" smtClean="0"/>
              <a:t>‹#›</a:t>
            </a:fld>
            <a:endParaRPr lang="en-US"/>
          </a:p>
        </p:txBody>
      </p:sp>
    </p:spTree>
    <p:extLst>
      <p:ext uri="{BB962C8B-B14F-4D97-AF65-F5344CB8AC3E}">
        <p14:creationId xmlns:p14="http://schemas.microsoft.com/office/powerpoint/2010/main" val="28700519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525052D7-252C-384A-AAC5-448D695B013B}" type="datetimeFigureOut">
              <a:rPr lang="en-US" smtClean="0"/>
              <a:t>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9B61B8-45BD-5049-BBD0-4B6753EF5E18}" type="slidenum">
              <a:rPr lang="en-US" smtClean="0"/>
              <a:t>‹#›</a:t>
            </a:fld>
            <a:endParaRPr lang="en-US"/>
          </a:p>
        </p:txBody>
      </p:sp>
    </p:spTree>
    <p:extLst>
      <p:ext uri="{BB962C8B-B14F-4D97-AF65-F5344CB8AC3E}">
        <p14:creationId xmlns:p14="http://schemas.microsoft.com/office/powerpoint/2010/main" val="18307506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7205102" y="1138480"/>
            <a:ext cx="8197170" cy="18121634"/>
          </a:xfrm>
        </p:spPr>
        <p:txBody>
          <a:bodyPr vert="eaVert"/>
          <a:lstStyle/>
          <a:p>
            <a:r>
              <a:rPr lang="en-GB"/>
              <a:t>Click to edit Master title style</a:t>
            </a:r>
            <a:endParaRPr lang="en-US" dirty="0"/>
          </a:p>
        </p:txBody>
      </p:sp>
      <p:sp>
        <p:nvSpPr>
          <p:cNvPr id="3" name="Vertical Text Placeholder 2"/>
          <p:cNvSpPr>
            <a:spLocks noGrp="1"/>
          </p:cNvSpPr>
          <p:nvPr>
            <p:ph type="body" orient="vert" idx="1"/>
          </p:nvPr>
        </p:nvSpPr>
        <p:spPr>
          <a:xfrm>
            <a:off x="2613591" y="1138480"/>
            <a:ext cx="24116313" cy="18121634"/>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525052D7-252C-384A-AAC5-448D695B013B}" type="datetimeFigureOut">
              <a:rPr lang="en-US" smtClean="0"/>
              <a:t>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9B61B8-45BD-5049-BBD0-4B6753EF5E18}" type="slidenum">
              <a:rPr lang="en-US" smtClean="0"/>
              <a:t>‹#›</a:t>
            </a:fld>
            <a:endParaRPr lang="en-US"/>
          </a:p>
        </p:txBody>
      </p:sp>
    </p:spTree>
    <p:extLst>
      <p:ext uri="{BB962C8B-B14F-4D97-AF65-F5344CB8AC3E}">
        <p14:creationId xmlns:p14="http://schemas.microsoft.com/office/powerpoint/2010/main" val="19440088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525052D7-252C-384A-AAC5-448D695B013B}" type="datetimeFigureOut">
              <a:rPr lang="en-US" smtClean="0"/>
              <a:t>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9B61B8-45BD-5049-BBD0-4B6753EF5E18}" type="slidenum">
              <a:rPr lang="en-US" smtClean="0"/>
              <a:t>‹#›</a:t>
            </a:fld>
            <a:endParaRPr lang="en-US"/>
          </a:p>
        </p:txBody>
      </p:sp>
    </p:spTree>
    <p:extLst>
      <p:ext uri="{BB962C8B-B14F-4D97-AF65-F5344CB8AC3E}">
        <p14:creationId xmlns:p14="http://schemas.microsoft.com/office/powerpoint/2010/main" val="13317558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93791" y="5331060"/>
            <a:ext cx="32788682" cy="8894992"/>
          </a:xfrm>
        </p:spPr>
        <p:txBody>
          <a:bodyPr anchor="b"/>
          <a:lstStyle>
            <a:lvl1pPr>
              <a:defRPr sz="18709"/>
            </a:lvl1pPr>
          </a:lstStyle>
          <a:p>
            <a:r>
              <a:rPr lang="en-GB"/>
              <a:t>Click to edit Master title style</a:t>
            </a:r>
            <a:endParaRPr lang="en-US" dirty="0"/>
          </a:p>
        </p:txBody>
      </p:sp>
      <p:sp>
        <p:nvSpPr>
          <p:cNvPr id="3" name="Text Placeholder 2"/>
          <p:cNvSpPr>
            <a:spLocks noGrp="1"/>
          </p:cNvSpPr>
          <p:nvPr>
            <p:ph type="body" idx="1"/>
          </p:nvPr>
        </p:nvSpPr>
        <p:spPr>
          <a:xfrm>
            <a:off x="2593791" y="14310202"/>
            <a:ext cx="32788682" cy="4677666"/>
          </a:xfrm>
        </p:spPr>
        <p:txBody>
          <a:bodyPr/>
          <a:lstStyle>
            <a:lvl1pPr marL="0" indent="0">
              <a:buNone/>
              <a:defRPr sz="7483">
                <a:solidFill>
                  <a:schemeClr val="tx1">
                    <a:tint val="75000"/>
                  </a:schemeClr>
                </a:solidFill>
              </a:defRPr>
            </a:lvl1pPr>
            <a:lvl2pPr marL="1425595" indent="0">
              <a:buNone/>
              <a:defRPr sz="6236">
                <a:solidFill>
                  <a:schemeClr val="tx1">
                    <a:tint val="75000"/>
                  </a:schemeClr>
                </a:solidFill>
              </a:defRPr>
            </a:lvl2pPr>
            <a:lvl3pPr marL="2851191" indent="0">
              <a:buNone/>
              <a:defRPr sz="5613">
                <a:solidFill>
                  <a:schemeClr val="tx1">
                    <a:tint val="75000"/>
                  </a:schemeClr>
                </a:solidFill>
              </a:defRPr>
            </a:lvl3pPr>
            <a:lvl4pPr marL="4276786" indent="0">
              <a:buNone/>
              <a:defRPr sz="4989">
                <a:solidFill>
                  <a:schemeClr val="tx1">
                    <a:tint val="75000"/>
                  </a:schemeClr>
                </a:solidFill>
              </a:defRPr>
            </a:lvl4pPr>
            <a:lvl5pPr marL="5702381" indent="0">
              <a:buNone/>
              <a:defRPr sz="4989">
                <a:solidFill>
                  <a:schemeClr val="tx1">
                    <a:tint val="75000"/>
                  </a:schemeClr>
                </a:solidFill>
              </a:defRPr>
            </a:lvl5pPr>
            <a:lvl6pPr marL="7127977" indent="0">
              <a:buNone/>
              <a:defRPr sz="4989">
                <a:solidFill>
                  <a:schemeClr val="tx1">
                    <a:tint val="75000"/>
                  </a:schemeClr>
                </a:solidFill>
              </a:defRPr>
            </a:lvl6pPr>
            <a:lvl7pPr marL="8553572" indent="0">
              <a:buNone/>
              <a:defRPr sz="4989">
                <a:solidFill>
                  <a:schemeClr val="tx1">
                    <a:tint val="75000"/>
                  </a:schemeClr>
                </a:solidFill>
              </a:defRPr>
            </a:lvl7pPr>
            <a:lvl8pPr marL="9979167" indent="0">
              <a:buNone/>
              <a:defRPr sz="4989">
                <a:solidFill>
                  <a:schemeClr val="tx1">
                    <a:tint val="75000"/>
                  </a:schemeClr>
                </a:solidFill>
              </a:defRPr>
            </a:lvl8pPr>
            <a:lvl9pPr marL="11404763" indent="0">
              <a:buNone/>
              <a:defRPr sz="4989">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525052D7-252C-384A-AAC5-448D695B013B}" type="datetimeFigureOut">
              <a:rPr lang="en-US" smtClean="0"/>
              <a:t>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9B61B8-45BD-5049-BBD0-4B6753EF5E18}" type="slidenum">
              <a:rPr lang="en-US" smtClean="0"/>
              <a:t>‹#›</a:t>
            </a:fld>
            <a:endParaRPr lang="en-US"/>
          </a:p>
        </p:txBody>
      </p:sp>
    </p:spTree>
    <p:extLst>
      <p:ext uri="{BB962C8B-B14F-4D97-AF65-F5344CB8AC3E}">
        <p14:creationId xmlns:p14="http://schemas.microsoft.com/office/powerpoint/2010/main" val="4317614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sz="half" idx="1"/>
          </p:nvPr>
        </p:nvSpPr>
        <p:spPr>
          <a:xfrm>
            <a:off x="2613590" y="5692400"/>
            <a:ext cx="16156742" cy="13567714"/>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19245531" y="5692400"/>
            <a:ext cx="16156742" cy="13567714"/>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p:txBody>
          <a:bodyPr/>
          <a:lstStyle/>
          <a:p>
            <a:fld id="{525052D7-252C-384A-AAC5-448D695B013B}" type="datetimeFigureOut">
              <a:rPr lang="en-US" smtClean="0"/>
              <a:t>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E9B61B8-45BD-5049-BBD0-4B6753EF5E18}" type="slidenum">
              <a:rPr lang="en-US" smtClean="0"/>
              <a:t>‹#›</a:t>
            </a:fld>
            <a:endParaRPr lang="en-US"/>
          </a:p>
        </p:txBody>
      </p:sp>
    </p:spTree>
    <p:extLst>
      <p:ext uri="{BB962C8B-B14F-4D97-AF65-F5344CB8AC3E}">
        <p14:creationId xmlns:p14="http://schemas.microsoft.com/office/powerpoint/2010/main" val="29545122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618542" y="1138482"/>
            <a:ext cx="32788682" cy="4133179"/>
          </a:xfrm>
        </p:spPr>
        <p:txBody>
          <a:bodyPr/>
          <a:lstStyle/>
          <a:p>
            <a:r>
              <a:rPr lang="en-GB"/>
              <a:t>Click to edit Master title style</a:t>
            </a:r>
            <a:endParaRPr lang="en-US" dirty="0"/>
          </a:p>
        </p:txBody>
      </p:sp>
      <p:sp>
        <p:nvSpPr>
          <p:cNvPr id="3" name="Text Placeholder 2"/>
          <p:cNvSpPr>
            <a:spLocks noGrp="1"/>
          </p:cNvSpPr>
          <p:nvPr>
            <p:ph type="body" idx="1"/>
          </p:nvPr>
        </p:nvSpPr>
        <p:spPr>
          <a:xfrm>
            <a:off x="2618544" y="5241960"/>
            <a:ext cx="16082490" cy="2569003"/>
          </a:xfrm>
        </p:spPr>
        <p:txBody>
          <a:bodyPr anchor="b"/>
          <a:lstStyle>
            <a:lvl1pPr marL="0" indent="0">
              <a:buNone/>
              <a:defRPr sz="7483" b="1"/>
            </a:lvl1pPr>
            <a:lvl2pPr marL="1425595" indent="0">
              <a:buNone/>
              <a:defRPr sz="6236" b="1"/>
            </a:lvl2pPr>
            <a:lvl3pPr marL="2851191" indent="0">
              <a:buNone/>
              <a:defRPr sz="5613" b="1"/>
            </a:lvl3pPr>
            <a:lvl4pPr marL="4276786" indent="0">
              <a:buNone/>
              <a:defRPr sz="4989" b="1"/>
            </a:lvl4pPr>
            <a:lvl5pPr marL="5702381" indent="0">
              <a:buNone/>
              <a:defRPr sz="4989" b="1"/>
            </a:lvl5pPr>
            <a:lvl6pPr marL="7127977" indent="0">
              <a:buNone/>
              <a:defRPr sz="4989" b="1"/>
            </a:lvl6pPr>
            <a:lvl7pPr marL="8553572" indent="0">
              <a:buNone/>
              <a:defRPr sz="4989" b="1"/>
            </a:lvl7pPr>
            <a:lvl8pPr marL="9979167" indent="0">
              <a:buNone/>
              <a:defRPr sz="4989" b="1"/>
            </a:lvl8pPr>
            <a:lvl9pPr marL="11404763" indent="0">
              <a:buNone/>
              <a:defRPr sz="4989" b="1"/>
            </a:lvl9pPr>
          </a:lstStyle>
          <a:p>
            <a:pPr lvl="0"/>
            <a:r>
              <a:rPr lang="en-GB"/>
              <a:t>Click to edit Master text styles</a:t>
            </a:r>
          </a:p>
        </p:txBody>
      </p:sp>
      <p:sp>
        <p:nvSpPr>
          <p:cNvPr id="4" name="Content Placeholder 3"/>
          <p:cNvSpPr>
            <a:spLocks noGrp="1"/>
          </p:cNvSpPr>
          <p:nvPr>
            <p:ph sz="half" idx="2"/>
          </p:nvPr>
        </p:nvSpPr>
        <p:spPr>
          <a:xfrm>
            <a:off x="2618544" y="7810963"/>
            <a:ext cx="16082490" cy="11488750"/>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19245531" y="5241960"/>
            <a:ext cx="16161693" cy="2569003"/>
          </a:xfrm>
        </p:spPr>
        <p:txBody>
          <a:bodyPr anchor="b"/>
          <a:lstStyle>
            <a:lvl1pPr marL="0" indent="0">
              <a:buNone/>
              <a:defRPr sz="7483" b="1"/>
            </a:lvl1pPr>
            <a:lvl2pPr marL="1425595" indent="0">
              <a:buNone/>
              <a:defRPr sz="6236" b="1"/>
            </a:lvl2pPr>
            <a:lvl3pPr marL="2851191" indent="0">
              <a:buNone/>
              <a:defRPr sz="5613" b="1"/>
            </a:lvl3pPr>
            <a:lvl4pPr marL="4276786" indent="0">
              <a:buNone/>
              <a:defRPr sz="4989" b="1"/>
            </a:lvl4pPr>
            <a:lvl5pPr marL="5702381" indent="0">
              <a:buNone/>
              <a:defRPr sz="4989" b="1"/>
            </a:lvl5pPr>
            <a:lvl6pPr marL="7127977" indent="0">
              <a:buNone/>
              <a:defRPr sz="4989" b="1"/>
            </a:lvl6pPr>
            <a:lvl7pPr marL="8553572" indent="0">
              <a:buNone/>
              <a:defRPr sz="4989" b="1"/>
            </a:lvl7pPr>
            <a:lvl8pPr marL="9979167" indent="0">
              <a:buNone/>
              <a:defRPr sz="4989" b="1"/>
            </a:lvl8pPr>
            <a:lvl9pPr marL="11404763" indent="0">
              <a:buNone/>
              <a:defRPr sz="4989" b="1"/>
            </a:lvl9pPr>
          </a:lstStyle>
          <a:p>
            <a:pPr lvl="0"/>
            <a:r>
              <a:rPr lang="en-GB"/>
              <a:t>Click to edit Master text styles</a:t>
            </a:r>
          </a:p>
        </p:txBody>
      </p:sp>
      <p:sp>
        <p:nvSpPr>
          <p:cNvPr id="6" name="Content Placeholder 5"/>
          <p:cNvSpPr>
            <a:spLocks noGrp="1"/>
          </p:cNvSpPr>
          <p:nvPr>
            <p:ph sz="quarter" idx="4"/>
          </p:nvPr>
        </p:nvSpPr>
        <p:spPr>
          <a:xfrm>
            <a:off x="19245531" y="7810963"/>
            <a:ext cx="16161693" cy="11488750"/>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525052D7-252C-384A-AAC5-448D695B013B}" type="datetimeFigureOut">
              <a:rPr lang="en-US" smtClean="0"/>
              <a:t>3/20/23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E9B61B8-45BD-5049-BBD0-4B6753EF5E18}" type="slidenum">
              <a:rPr lang="en-US" smtClean="0"/>
              <a:t>‹#›</a:t>
            </a:fld>
            <a:endParaRPr lang="en-US"/>
          </a:p>
        </p:txBody>
      </p:sp>
    </p:spTree>
    <p:extLst>
      <p:ext uri="{BB962C8B-B14F-4D97-AF65-F5344CB8AC3E}">
        <p14:creationId xmlns:p14="http://schemas.microsoft.com/office/powerpoint/2010/main" val="11045606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Date Placeholder 2"/>
          <p:cNvSpPr>
            <a:spLocks noGrp="1"/>
          </p:cNvSpPr>
          <p:nvPr>
            <p:ph type="dt" sz="half" idx="10"/>
          </p:nvPr>
        </p:nvSpPr>
        <p:spPr/>
        <p:txBody>
          <a:bodyPr/>
          <a:lstStyle/>
          <a:p>
            <a:fld id="{525052D7-252C-384A-AAC5-448D695B013B}" type="datetimeFigureOut">
              <a:rPr lang="en-US" smtClean="0"/>
              <a:t>3/20/23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E9B61B8-45BD-5049-BBD0-4B6753EF5E18}" type="slidenum">
              <a:rPr lang="en-US" smtClean="0"/>
              <a:t>‹#›</a:t>
            </a:fld>
            <a:endParaRPr lang="en-US"/>
          </a:p>
        </p:txBody>
      </p:sp>
    </p:spTree>
    <p:extLst>
      <p:ext uri="{BB962C8B-B14F-4D97-AF65-F5344CB8AC3E}">
        <p14:creationId xmlns:p14="http://schemas.microsoft.com/office/powerpoint/2010/main" val="40059334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25052D7-252C-384A-AAC5-448D695B013B}" type="datetimeFigureOut">
              <a:rPr lang="en-US" smtClean="0"/>
              <a:t>3/20/23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E9B61B8-45BD-5049-BBD0-4B6753EF5E18}" type="slidenum">
              <a:rPr lang="en-US" smtClean="0"/>
              <a:t>‹#›</a:t>
            </a:fld>
            <a:endParaRPr lang="en-US"/>
          </a:p>
        </p:txBody>
      </p:sp>
    </p:spTree>
    <p:extLst>
      <p:ext uri="{BB962C8B-B14F-4D97-AF65-F5344CB8AC3E}">
        <p14:creationId xmlns:p14="http://schemas.microsoft.com/office/powerpoint/2010/main" val="28452029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618544" y="1425575"/>
            <a:ext cx="12261104" cy="4989513"/>
          </a:xfrm>
        </p:spPr>
        <p:txBody>
          <a:bodyPr anchor="b"/>
          <a:lstStyle>
            <a:lvl1pPr>
              <a:defRPr sz="9978"/>
            </a:lvl1pPr>
          </a:lstStyle>
          <a:p>
            <a:r>
              <a:rPr lang="en-GB"/>
              <a:t>Click to edit Master title style</a:t>
            </a:r>
            <a:endParaRPr lang="en-US" dirty="0"/>
          </a:p>
        </p:txBody>
      </p:sp>
      <p:sp>
        <p:nvSpPr>
          <p:cNvPr id="3" name="Content Placeholder 2"/>
          <p:cNvSpPr>
            <a:spLocks noGrp="1"/>
          </p:cNvSpPr>
          <p:nvPr>
            <p:ph idx="1"/>
          </p:nvPr>
        </p:nvSpPr>
        <p:spPr>
          <a:xfrm>
            <a:off x="16161693" y="3078847"/>
            <a:ext cx="19245531" cy="15196234"/>
          </a:xfrm>
        </p:spPr>
        <p:txBody>
          <a:bodyPr/>
          <a:lstStyle>
            <a:lvl1pPr>
              <a:defRPr sz="9978"/>
            </a:lvl1pPr>
            <a:lvl2pPr>
              <a:defRPr sz="8731"/>
            </a:lvl2pPr>
            <a:lvl3pPr>
              <a:defRPr sz="7483"/>
            </a:lvl3pPr>
            <a:lvl4pPr>
              <a:defRPr sz="6236"/>
            </a:lvl4pPr>
            <a:lvl5pPr>
              <a:defRPr sz="6236"/>
            </a:lvl5pPr>
            <a:lvl6pPr>
              <a:defRPr sz="6236"/>
            </a:lvl6pPr>
            <a:lvl7pPr>
              <a:defRPr sz="6236"/>
            </a:lvl7pPr>
            <a:lvl8pPr>
              <a:defRPr sz="6236"/>
            </a:lvl8pPr>
            <a:lvl9pPr>
              <a:defRPr sz="6236"/>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2618544" y="6415088"/>
            <a:ext cx="12261104" cy="11884743"/>
          </a:xfrm>
        </p:spPr>
        <p:txBody>
          <a:bodyPr/>
          <a:lstStyle>
            <a:lvl1pPr marL="0" indent="0">
              <a:buNone/>
              <a:defRPr sz="4989"/>
            </a:lvl1pPr>
            <a:lvl2pPr marL="1425595" indent="0">
              <a:buNone/>
              <a:defRPr sz="4365"/>
            </a:lvl2pPr>
            <a:lvl3pPr marL="2851191" indent="0">
              <a:buNone/>
              <a:defRPr sz="3742"/>
            </a:lvl3pPr>
            <a:lvl4pPr marL="4276786" indent="0">
              <a:buNone/>
              <a:defRPr sz="3118"/>
            </a:lvl4pPr>
            <a:lvl5pPr marL="5702381" indent="0">
              <a:buNone/>
              <a:defRPr sz="3118"/>
            </a:lvl5pPr>
            <a:lvl6pPr marL="7127977" indent="0">
              <a:buNone/>
              <a:defRPr sz="3118"/>
            </a:lvl6pPr>
            <a:lvl7pPr marL="8553572" indent="0">
              <a:buNone/>
              <a:defRPr sz="3118"/>
            </a:lvl7pPr>
            <a:lvl8pPr marL="9979167" indent="0">
              <a:buNone/>
              <a:defRPr sz="3118"/>
            </a:lvl8pPr>
            <a:lvl9pPr marL="11404763" indent="0">
              <a:buNone/>
              <a:defRPr sz="3118"/>
            </a:lvl9pPr>
          </a:lstStyle>
          <a:p>
            <a:pPr lvl="0"/>
            <a:r>
              <a:rPr lang="en-GB"/>
              <a:t>Click to edit Master text styles</a:t>
            </a:r>
          </a:p>
        </p:txBody>
      </p:sp>
      <p:sp>
        <p:nvSpPr>
          <p:cNvPr id="5" name="Date Placeholder 4"/>
          <p:cNvSpPr>
            <a:spLocks noGrp="1"/>
          </p:cNvSpPr>
          <p:nvPr>
            <p:ph type="dt" sz="half" idx="10"/>
          </p:nvPr>
        </p:nvSpPr>
        <p:spPr/>
        <p:txBody>
          <a:bodyPr/>
          <a:lstStyle/>
          <a:p>
            <a:fld id="{525052D7-252C-384A-AAC5-448D695B013B}" type="datetimeFigureOut">
              <a:rPr lang="en-US" smtClean="0"/>
              <a:t>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E9B61B8-45BD-5049-BBD0-4B6753EF5E18}" type="slidenum">
              <a:rPr lang="en-US" smtClean="0"/>
              <a:t>‹#›</a:t>
            </a:fld>
            <a:endParaRPr lang="en-US"/>
          </a:p>
        </p:txBody>
      </p:sp>
    </p:spTree>
    <p:extLst>
      <p:ext uri="{BB962C8B-B14F-4D97-AF65-F5344CB8AC3E}">
        <p14:creationId xmlns:p14="http://schemas.microsoft.com/office/powerpoint/2010/main" val="26146841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618544" y="1425575"/>
            <a:ext cx="12261104" cy="4989513"/>
          </a:xfrm>
        </p:spPr>
        <p:txBody>
          <a:bodyPr anchor="b"/>
          <a:lstStyle>
            <a:lvl1pPr>
              <a:defRPr sz="9978"/>
            </a:lvl1pPr>
          </a:lstStyle>
          <a:p>
            <a:r>
              <a:rPr lang="en-GB"/>
              <a:t>Click to edit Master title style</a:t>
            </a:r>
            <a:endParaRPr lang="en-US" dirty="0"/>
          </a:p>
        </p:txBody>
      </p:sp>
      <p:sp>
        <p:nvSpPr>
          <p:cNvPr id="3" name="Picture Placeholder 2"/>
          <p:cNvSpPr>
            <a:spLocks noGrp="1" noChangeAspect="1"/>
          </p:cNvSpPr>
          <p:nvPr>
            <p:ph type="pic" idx="1"/>
          </p:nvPr>
        </p:nvSpPr>
        <p:spPr>
          <a:xfrm>
            <a:off x="16161693" y="3078847"/>
            <a:ext cx="19245531" cy="15196234"/>
          </a:xfrm>
        </p:spPr>
        <p:txBody>
          <a:bodyPr anchor="t"/>
          <a:lstStyle>
            <a:lvl1pPr marL="0" indent="0">
              <a:buNone/>
              <a:defRPr sz="9978"/>
            </a:lvl1pPr>
            <a:lvl2pPr marL="1425595" indent="0">
              <a:buNone/>
              <a:defRPr sz="8731"/>
            </a:lvl2pPr>
            <a:lvl3pPr marL="2851191" indent="0">
              <a:buNone/>
              <a:defRPr sz="7483"/>
            </a:lvl3pPr>
            <a:lvl4pPr marL="4276786" indent="0">
              <a:buNone/>
              <a:defRPr sz="6236"/>
            </a:lvl4pPr>
            <a:lvl5pPr marL="5702381" indent="0">
              <a:buNone/>
              <a:defRPr sz="6236"/>
            </a:lvl5pPr>
            <a:lvl6pPr marL="7127977" indent="0">
              <a:buNone/>
              <a:defRPr sz="6236"/>
            </a:lvl6pPr>
            <a:lvl7pPr marL="8553572" indent="0">
              <a:buNone/>
              <a:defRPr sz="6236"/>
            </a:lvl7pPr>
            <a:lvl8pPr marL="9979167" indent="0">
              <a:buNone/>
              <a:defRPr sz="6236"/>
            </a:lvl8pPr>
            <a:lvl9pPr marL="11404763" indent="0">
              <a:buNone/>
              <a:defRPr sz="6236"/>
            </a:lvl9pPr>
          </a:lstStyle>
          <a:p>
            <a:r>
              <a:rPr lang="en-GB"/>
              <a:t>Click icon to add picture</a:t>
            </a:r>
            <a:endParaRPr lang="en-US" dirty="0"/>
          </a:p>
        </p:txBody>
      </p:sp>
      <p:sp>
        <p:nvSpPr>
          <p:cNvPr id="4" name="Text Placeholder 3"/>
          <p:cNvSpPr>
            <a:spLocks noGrp="1"/>
          </p:cNvSpPr>
          <p:nvPr>
            <p:ph type="body" sz="half" idx="2"/>
          </p:nvPr>
        </p:nvSpPr>
        <p:spPr>
          <a:xfrm>
            <a:off x="2618544" y="6415088"/>
            <a:ext cx="12261104" cy="11884743"/>
          </a:xfrm>
        </p:spPr>
        <p:txBody>
          <a:bodyPr/>
          <a:lstStyle>
            <a:lvl1pPr marL="0" indent="0">
              <a:buNone/>
              <a:defRPr sz="4989"/>
            </a:lvl1pPr>
            <a:lvl2pPr marL="1425595" indent="0">
              <a:buNone/>
              <a:defRPr sz="4365"/>
            </a:lvl2pPr>
            <a:lvl3pPr marL="2851191" indent="0">
              <a:buNone/>
              <a:defRPr sz="3742"/>
            </a:lvl3pPr>
            <a:lvl4pPr marL="4276786" indent="0">
              <a:buNone/>
              <a:defRPr sz="3118"/>
            </a:lvl4pPr>
            <a:lvl5pPr marL="5702381" indent="0">
              <a:buNone/>
              <a:defRPr sz="3118"/>
            </a:lvl5pPr>
            <a:lvl6pPr marL="7127977" indent="0">
              <a:buNone/>
              <a:defRPr sz="3118"/>
            </a:lvl6pPr>
            <a:lvl7pPr marL="8553572" indent="0">
              <a:buNone/>
              <a:defRPr sz="3118"/>
            </a:lvl7pPr>
            <a:lvl8pPr marL="9979167" indent="0">
              <a:buNone/>
              <a:defRPr sz="3118"/>
            </a:lvl8pPr>
            <a:lvl9pPr marL="11404763" indent="0">
              <a:buNone/>
              <a:defRPr sz="3118"/>
            </a:lvl9pPr>
          </a:lstStyle>
          <a:p>
            <a:pPr lvl="0"/>
            <a:r>
              <a:rPr lang="en-GB"/>
              <a:t>Click to edit Master text styles</a:t>
            </a:r>
          </a:p>
        </p:txBody>
      </p:sp>
      <p:sp>
        <p:nvSpPr>
          <p:cNvPr id="5" name="Date Placeholder 4"/>
          <p:cNvSpPr>
            <a:spLocks noGrp="1"/>
          </p:cNvSpPr>
          <p:nvPr>
            <p:ph type="dt" sz="half" idx="10"/>
          </p:nvPr>
        </p:nvSpPr>
        <p:spPr/>
        <p:txBody>
          <a:bodyPr/>
          <a:lstStyle/>
          <a:p>
            <a:fld id="{525052D7-252C-384A-AAC5-448D695B013B}" type="datetimeFigureOut">
              <a:rPr lang="en-US" smtClean="0"/>
              <a:t>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E9B61B8-45BD-5049-BBD0-4B6753EF5E18}" type="slidenum">
              <a:rPr lang="en-US" smtClean="0"/>
              <a:t>‹#›</a:t>
            </a:fld>
            <a:endParaRPr lang="en-US"/>
          </a:p>
        </p:txBody>
      </p:sp>
    </p:spTree>
    <p:extLst>
      <p:ext uri="{BB962C8B-B14F-4D97-AF65-F5344CB8AC3E}">
        <p14:creationId xmlns:p14="http://schemas.microsoft.com/office/powerpoint/2010/main" val="36236497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613591" y="1138482"/>
            <a:ext cx="32788682" cy="4133179"/>
          </a:xfrm>
          <a:prstGeom prst="rect">
            <a:avLst/>
          </a:prstGeom>
        </p:spPr>
        <p:txBody>
          <a:bodyPr vert="horz" lIns="91440" tIns="45720" rIns="91440" bIns="45720" rtlCol="0" anchor="ctr">
            <a:normAutofit/>
          </a:bodyPr>
          <a:lstStyle/>
          <a:p>
            <a:r>
              <a:rPr lang="en-GB"/>
              <a:t>Click to edit Master title style</a:t>
            </a:r>
            <a:endParaRPr lang="en-US" dirty="0"/>
          </a:p>
        </p:txBody>
      </p:sp>
      <p:sp>
        <p:nvSpPr>
          <p:cNvPr id="3" name="Text Placeholder 2"/>
          <p:cNvSpPr>
            <a:spLocks noGrp="1"/>
          </p:cNvSpPr>
          <p:nvPr>
            <p:ph type="body" idx="1"/>
          </p:nvPr>
        </p:nvSpPr>
        <p:spPr>
          <a:xfrm>
            <a:off x="2613591" y="5692400"/>
            <a:ext cx="32788682" cy="13567714"/>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a:off x="2613591" y="19819454"/>
            <a:ext cx="8553569" cy="1138480"/>
          </a:xfrm>
          <a:prstGeom prst="rect">
            <a:avLst/>
          </a:prstGeom>
        </p:spPr>
        <p:txBody>
          <a:bodyPr vert="horz" lIns="91440" tIns="45720" rIns="91440" bIns="45720" rtlCol="0" anchor="ctr"/>
          <a:lstStyle>
            <a:lvl1pPr algn="l">
              <a:defRPr sz="3742">
                <a:solidFill>
                  <a:schemeClr val="tx1">
                    <a:tint val="75000"/>
                  </a:schemeClr>
                </a:solidFill>
              </a:defRPr>
            </a:lvl1pPr>
          </a:lstStyle>
          <a:p>
            <a:fld id="{525052D7-252C-384A-AAC5-448D695B013B}" type="datetimeFigureOut">
              <a:rPr lang="en-US" smtClean="0"/>
              <a:t>3/20/23</a:t>
            </a:fld>
            <a:endParaRPr lang="en-US"/>
          </a:p>
        </p:txBody>
      </p:sp>
      <p:sp>
        <p:nvSpPr>
          <p:cNvPr id="5" name="Footer Placeholder 4"/>
          <p:cNvSpPr>
            <a:spLocks noGrp="1"/>
          </p:cNvSpPr>
          <p:nvPr>
            <p:ph type="ftr" sz="quarter" idx="3"/>
          </p:nvPr>
        </p:nvSpPr>
        <p:spPr>
          <a:xfrm>
            <a:off x="12592755" y="19819454"/>
            <a:ext cx="12830354" cy="1138480"/>
          </a:xfrm>
          <a:prstGeom prst="rect">
            <a:avLst/>
          </a:prstGeom>
        </p:spPr>
        <p:txBody>
          <a:bodyPr vert="horz" lIns="91440" tIns="45720" rIns="91440" bIns="45720" rtlCol="0" anchor="ctr"/>
          <a:lstStyle>
            <a:lvl1pPr algn="ctr">
              <a:defRPr sz="3742">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26848703" y="19819454"/>
            <a:ext cx="8553569" cy="1138480"/>
          </a:xfrm>
          <a:prstGeom prst="rect">
            <a:avLst/>
          </a:prstGeom>
        </p:spPr>
        <p:txBody>
          <a:bodyPr vert="horz" lIns="91440" tIns="45720" rIns="91440" bIns="45720" rtlCol="0" anchor="ctr"/>
          <a:lstStyle>
            <a:lvl1pPr algn="r">
              <a:defRPr sz="3742">
                <a:solidFill>
                  <a:schemeClr val="tx1">
                    <a:tint val="75000"/>
                  </a:schemeClr>
                </a:solidFill>
              </a:defRPr>
            </a:lvl1pPr>
          </a:lstStyle>
          <a:p>
            <a:fld id="{FE9B61B8-45BD-5049-BBD0-4B6753EF5E18}" type="slidenum">
              <a:rPr lang="en-US" smtClean="0"/>
              <a:t>‹#›</a:t>
            </a:fld>
            <a:endParaRPr lang="en-US"/>
          </a:p>
        </p:txBody>
      </p:sp>
    </p:spTree>
    <p:extLst>
      <p:ext uri="{BB962C8B-B14F-4D97-AF65-F5344CB8AC3E}">
        <p14:creationId xmlns:p14="http://schemas.microsoft.com/office/powerpoint/2010/main" val="707088591"/>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2851191" rtl="0" eaLnBrk="1" latinLnBrk="0" hangingPunct="1">
        <a:lnSpc>
          <a:spcPct val="90000"/>
        </a:lnSpc>
        <a:spcBef>
          <a:spcPct val="0"/>
        </a:spcBef>
        <a:buNone/>
        <a:defRPr sz="13720" kern="1200">
          <a:solidFill>
            <a:schemeClr val="tx1"/>
          </a:solidFill>
          <a:latin typeface="+mj-lt"/>
          <a:ea typeface="+mj-ea"/>
          <a:cs typeface="+mj-cs"/>
        </a:defRPr>
      </a:lvl1pPr>
    </p:titleStyle>
    <p:bodyStyle>
      <a:lvl1pPr marL="712798" indent="-712798" algn="l" defTabSz="2851191" rtl="0" eaLnBrk="1" latinLnBrk="0" hangingPunct="1">
        <a:lnSpc>
          <a:spcPct val="90000"/>
        </a:lnSpc>
        <a:spcBef>
          <a:spcPts val="3118"/>
        </a:spcBef>
        <a:buFont typeface="Arial" panose="020B0604020202020204" pitchFamily="34" charset="0"/>
        <a:buChar char="•"/>
        <a:defRPr sz="8731" kern="1200">
          <a:solidFill>
            <a:schemeClr val="tx1"/>
          </a:solidFill>
          <a:latin typeface="+mn-lt"/>
          <a:ea typeface="+mn-ea"/>
          <a:cs typeface="+mn-cs"/>
        </a:defRPr>
      </a:lvl1pPr>
      <a:lvl2pPr marL="2138393" indent="-712798" algn="l" defTabSz="2851191" rtl="0" eaLnBrk="1" latinLnBrk="0" hangingPunct="1">
        <a:lnSpc>
          <a:spcPct val="90000"/>
        </a:lnSpc>
        <a:spcBef>
          <a:spcPts val="1559"/>
        </a:spcBef>
        <a:buFont typeface="Arial" panose="020B0604020202020204" pitchFamily="34" charset="0"/>
        <a:buChar char="•"/>
        <a:defRPr sz="7483" kern="1200">
          <a:solidFill>
            <a:schemeClr val="tx1"/>
          </a:solidFill>
          <a:latin typeface="+mn-lt"/>
          <a:ea typeface="+mn-ea"/>
          <a:cs typeface="+mn-cs"/>
        </a:defRPr>
      </a:lvl2pPr>
      <a:lvl3pPr marL="3563988" indent="-712798" algn="l" defTabSz="2851191" rtl="0" eaLnBrk="1" latinLnBrk="0" hangingPunct="1">
        <a:lnSpc>
          <a:spcPct val="90000"/>
        </a:lnSpc>
        <a:spcBef>
          <a:spcPts val="1559"/>
        </a:spcBef>
        <a:buFont typeface="Arial" panose="020B0604020202020204" pitchFamily="34" charset="0"/>
        <a:buChar char="•"/>
        <a:defRPr sz="6236" kern="1200">
          <a:solidFill>
            <a:schemeClr val="tx1"/>
          </a:solidFill>
          <a:latin typeface="+mn-lt"/>
          <a:ea typeface="+mn-ea"/>
          <a:cs typeface="+mn-cs"/>
        </a:defRPr>
      </a:lvl3pPr>
      <a:lvl4pPr marL="4989584" indent="-712798" algn="l" defTabSz="2851191" rtl="0" eaLnBrk="1" latinLnBrk="0" hangingPunct="1">
        <a:lnSpc>
          <a:spcPct val="90000"/>
        </a:lnSpc>
        <a:spcBef>
          <a:spcPts val="1559"/>
        </a:spcBef>
        <a:buFont typeface="Arial" panose="020B0604020202020204" pitchFamily="34" charset="0"/>
        <a:buChar char="•"/>
        <a:defRPr sz="5613" kern="1200">
          <a:solidFill>
            <a:schemeClr val="tx1"/>
          </a:solidFill>
          <a:latin typeface="+mn-lt"/>
          <a:ea typeface="+mn-ea"/>
          <a:cs typeface="+mn-cs"/>
        </a:defRPr>
      </a:lvl4pPr>
      <a:lvl5pPr marL="6415179" indent="-712798" algn="l" defTabSz="2851191" rtl="0" eaLnBrk="1" latinLnBrk="0" hangingPunct="1">
        <a:lnSpc>
          <a:spcPct val="90000"/>
        </a:lnSpc>
        <a:spcBef>
          <a:spcPts val="1559"/>
        </a:spcBef>
        <a:buFont typeface="Arial" panose="020B0604020202020204" pitchFamily="34" charset="0"/>
        <a:buChar char="•"/>
        <a:defRPr sz="5613" kern="1200">
          <a:solidFill>
            <a:schemeClr val="tx1"/>
          </a:solidFill>
          <a:latin typeface="+mn-lt"/>
          <a:ea typeface="+mn-ea"/>
          <a:cs typeface="+mn-cs"/>
        </a:defRPr>
      </a:lvl5pPr>
      <a:lvl6pPr marL="7840774" indent="-712798" algn="l" defTabSz="2851191" rtl="0" eaLnBrk="1" latinLnBrk="0" hangingPunct="1">
        <a:lnSpc>
          <a:spcPct val="90000"/>
        </a:lnSpc>
        <a:spcBef>
          <a:spcPts val="1559"/>
        </a:spcBef>
        <a:buFont typeface="Arial" panose="020B0604020202020204" pitchFamily="34" charset="0"/>
        <a:buChar char="•"/>
        <a:defRPr sz="5613" kern="1200">
          <a:solidFill>
            <a:schemeClr val="tx1"/>
          </a:solidFill>
          <a:latin typeface="+mn-lt"/>
          <a:ea typeface="+mn-ea"/>
          <a:cs typeface="+mn-cs"/>
        </a:defRPr>
      </a:lvl6pPr>
      <a:lvl7pPr marL="9266370" indent="-712798" algn="l" defTabSz="2851191" rtl="0" eaLnBrk="1" latinLnBrk="0" hangingPunct="1">
        <a:lnSpc>
          <a:spcPct val="90000"/>
        </a:lnSpc>
        <a:spcBef>
          <a:spcPts val="1559"/>
        </a:spcBef>
        <a:buFont typeface="Arial" panose="020B0604020202020204" pitchFamily="34" charset="0"/>
        <a:buChar char="•"/>
        <a:defRPr sz="5613" kern="1200">
          <a:solidFill>
            <a:schemeClr val="tx1"/>
          </a:solidFill>
          <a:latin typeface="+mn-lt"/>
          <a:ea typeface="+mn-ea"/>
          <a:cs typeface="+mn-cs"/>
        </a:defRPr>
      </a:lvl7pPr>
      <a:lvl8pPr marL="10691965" indent="-712798" algn="l" defTabSz="2851191" rtl="0" eaLnBrk="1" latinLnBrk="0" hangingPunct="1">
        <a:lnSpc>
          <a:spcPct val="90000"/>
        </a:lnSpc>
        <a:spcBef>
          <a:spcPts val="1559"/>
        </a:spcBef>
        <a:buFont typeface="Arial" panose="020B0604020202020204" pitchFamily="34" charset="0"/>
        <a:buChar char="•"/>
        <a:defRPr sz="5613" kern="1200">
          <a:solidFill>
            <a:schemeClr val="tx1"/>
          </a:solidFill>
          <a:latin typeface="+mn-lt"/>
          <a:ea typeface="+mn-ea"/>
          <a:cs typeface="+mn-cs"/>
        </a:defRPr>
      </a:lvl8pPr>
      <a:lvl9pPr marL="12117560" indent="-712798" algn="l" defTabSz="2851191" rtl="0" eaLnBrk="1" latinLnBrk="0" hangingPunct="1">
        <a:lnSpc>
          <a:spcPct val="90000"/>
        </a:lnSpc>
        <a:spcBef>
          <a:spcPts val="1559"/>
        </a:spcBef>
        <a:buFont typeface="Arial" panose="020B0604020202020204" pitchFamily="34" charset="0"/>
        <a:buChar char="•"/>
        <a:defRPr sz="5613" kern="1200">
          <a:solidFill>
            <a:schemeClr val="tx1"/>
          </a:solidFill>
          <a:latin typeface="+mn-lt"/>
          <a:ea typeface="+mn-ea"/>
          <a:cs typeface="+mn-cs"/>
        </a:defRPr>
      </a:lvl9pPr>
    </p:bodyStyle>
    <p:otherStyle>
      <a:defPPr>
        <a:defRPr lang="en-US"/>
      </a:defPPr>
      <a:lvl1pPr marL="0" algn="l" defTabSz="2851191" rtl="0" eaLnBrk="1" latinLnBrk="0" hangingPunct="1">
        <a:defRPr sz="5613" kern="1200">
          <a:solidFill>
            <a:schemeClr val="tx1"/>
          </a:solidFill>
          <a:latin typeface="+mn-lt"/>
          <a:ea typeface="+mn-ea"/>
          <a:cs typeface="+mn-cs"/>
        </a:defRPr>
      </a:lvl1pPr>
      <a:lvl2pPr marL="1425595" algn="l" defTabSz="2851191" rtl="0" eaLnBrk="1" latinLnBrk="0" hangingPunct="1">
        <a:defRPr sz="5613" kern="1200">
          <a:solidFill>
            <a:schemeClr val="tx1"/>
          </a:solidFill>
          <a:latin typeface="+mn-lt"/>
          <a:ea typeface="+mn-ea"/>
          <a:cs typeface="+mn-cs"/>
        </a:defRPr>
      </a:lvl2pPr>
      <a:lvl3pPr marL="2851191" algn="l" defTabSz="2851191" rtl="0" eaLnBrk="1" latinLnBrk="0" hangingPunct="1">
        <a:defRPr sz="5613" kern="1200">
          <a:solidFill>
            <a:schemeClr val="tx1"/>
          </a:solidFill>
          <a:latin typeface="+mn-lt"/>
          <a:ea typeface="+mn-ea"/>
          <a:cs typeface="+mn-cs"/>
        </a:defRPr>
      </a:lvl3pPr>
      <a:lvl4pPr marL="4276786" algn="l" defTabSz="2851191" rtl="0" eaLnBrk="1" latinLnBrk="0" hangingPunct="1">
        <a:defRPr sz="5613" kern="1200">
          <a:solidFill>
            <a:schemeClr val="tx1"/>
          </a:solidFill>
          <a:latin typeface="+mn-lt"/>
          <a:ea typeface="+mn-ea"/>
          <a:cs typeface="+mn-cs"/>
        </a:defRPr>
      </a:lvl4pPr>
      <a:lvl5pPr marL="5702381" algn="l" defTabSz="2851191" rtl="0" eaLnBrk="1" latinLnBrk="0" hangingPunct="1">
        <a:defRPr sz="5613" kern="1200">
          <a:solidFill>
            <a:schemeClr val="tx1"/>
          </a:solidFill>
          <a:latin typeface="+mn-lt"/>
          <a:ea typeface="+mn-ea"/>
          <a:cs typeface="+mn-cs"/>
        </a:defRPr>
      </a:lvl5pPr>
      <a:lvl6pPr marL="7127977" algn="l" defTabSz="2851191" rtl="0" eaLnBrk="1" latinLnBrk="0" hangingPunct="1">
        <a:defRPr sz="5613" kern="1200">
          <a:solidFill>
            <a:schemeClr val="tx1"/>
          </a:solidFill>
          <a:latin typeface="+mn-lt"/>
          <a:ea typeface="+mn-ea"/>
          <a:cs typeface="+mn-cs"/>
        </a:defRPr>
      </a:lvl6pPr>
      <a:lvl7pPr marL="8553572" algn="l" defTabSz="2851191" rtl="0" eaLnBrk="1" latinLnBrk="0" hangingPunct="1">
        <a:defRPr sz="5613" kern="1200">
          <a:solidFill>
            <a:schemeClr val="tx1"/>
          </a:solidFill>
          <a:latin typeface="+mn-lt"/>
          <a:ea typeface="+mn-ea"/>
          <a:cs typeface="+mn-cs"/>
        </a:defRPr>
      </a:lvl7pPr>
      <a:lvl8pPr marL="9979167" algn="l" defTabSz="2851191" rtl="0" eaLnBrk="1" latinLnBrk="0" hangingPunct="1">
        <a:defRPr sz="5613" kern="1200">
          <a:solidFill>
            <a:schemeClr val="tx1"/>
          </a:solidFill>
          <a:latin typeface="+mn-lt"/>
          <a:ea typeface="+mn-ea"/>
          <a:cs typeface="+mn-cs"/>
        </a:defRPr>
      </a:lvl8pPr>
      <a:lvl9pPr marL="11404763" algn="l" defTabSz="2851191" rtl="0" eaLnBrk="1" latinLnBrk="0" hangingPunct="1">
        <a:defRPr sz="561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sv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0" name="Group 39">
            <a:extLst>
              <a:ext uri="{FF2B5EF4-FFF2-40B4-BE49-F238E27FC236}">
                <a16:creationId xmlns:a16="http://schemas.microsoft.com/office/drawing/2014/main" id="{F1C68C8E-AD8A-AE9D-D684-AA46E5218CE2}"/>
              </a:ext>
            </a:extLst>
          </p:cNvPr>
          <p:cNvGrpSpPr/>
          <p:nvPr/>
        </p:nvGrpSpPr>
        <p:grpSpPr>
          <a:xfrm>
            <a:off x="72591" y="15189426"/>
            <a:ext cx="10130889" cy="7039045"/>
            <a:chOff x="10146378" y="7732455"/>
            <a:chExt cx="10455782" cy="7039045"/>
          </a:xfrm>
        </p:grpSpPr>
        <p:pic>
          <p:nvPicPr>
            <p:cNvPr id="37" name="Picture 36" descr="A picture containing shape&#10;&#10;Description automatically generated">
              <a:extLst>
                <a:ext uri="{FF2B5EF4-FFF2-40B4-BE49-F238E27FC236}">
                  <a16:creationId xmlns:a16="http://schemas.microsoft.com/office/drawing/2014/main" id="{47140E8E-5681-D839-64D8-1CA0BA1092A6}"/>
                </a:ext>
              </a:extLst>
            </p:cNvPr>
            <p:cNvPicPr>
              <a:picLocks noChangeAspect="1"/>
            </p:cNvPicPr>
            <p:nvPr/>
          </p:nvPicPr>
          <p:blipFill rotWithShape="1">
            <a:blip r:embed="rId2"/>
            <a:srcRect l="3613"/>
            <a:stretch/>
          </p:blipFill>
          <p:spPr>
            <a:xfrm>
              <a:off x="10146378" y="7732455"/>
              <a:ext cx="10455782" cy="5879023"/>
            </a:xfrm>
            <a:prstGeom prst="rect">
              <a:avLst/>
            </a:prstGeom>
          </p:spPr>
        </p:pic>
        <p:sp>
          <p:nvSpPr>
            <p:cNvPr id="39" name="Text Placeholder 7">
              <a:extLst>
                <a:ext uri="{FF2B5EF4-FFF2-40B4-BE49-F238E27FC236}">
                  <a16:creationId xmlns:a16="http://schemas.microsoft.com/office/drawing/2014/main" id="{28113F1F-8E20-83E9-42DD-0C0197665513}"/>
                </a:ext>
              </a:extLst>
            </p:cNvPr>
            <p:cNvSpPr txBox="1">
              <a:spLocks/>
            </p:cNvSpPr>
            <p:nvPr/>
          </p:nvSpPr>
          <p:spPr>
            <a:xfrm>
              <a:off x="10254432" y="13506302"/>
              <a:ext cx="10204705" cy="1265198"/>
            </a:xfrm>
            <a:prstGeom prst="rect">
              <a:avLst/>
            </a:prstGeom>
          </p:spPr>
          <p:txBody>
            <a:bodyPr vert="horz" lIns="0" tIns="0" rIns="0" bIns="0" rtlCol="0">
              <a:noAutofit/>
            </a:bodyPr>
            <a:lstStyle>
              <a:lvl1pPr marL="0" indent="0" algn="l" defTabSz="3023267" rtl="0" eaLnBrk="1" latinLnBrk="0" hangingPunct="1">
                <a:lnSpc>
                  <a:spcPct val="90000"/>
                </a:lnSpc>
                <a:spcBef>
                  <a:spcPts val="0"/>
                </a:spcBef>
                <a:spcAft>
                  <a:spcPts val="0"/>
                </a:spcAft>
                <a:buFont typeface="Arial" panose="020B0604020202020204" pitchFamily="34" charset="0"/>
                <a:buNone/>
                <a:defRPr sz="1271" i="1" kern="1200">
                  <a:solidFill>
                    <a:schemeClr val="tx1"/>
                  </a:solidFill>
                  <a:latin typeface="+mn-lt"/>
                  <a:ea typeface="+mn-ea"/>
                  <a:cs typeface="+mn-cs"/>
                </a:defRPr>
              </a:lvl1pPr>
              <a:lvl2pPr marL="0" indent="0" algn="l" defTabSz="3023267" rtl="0" eaLnBrk="1" latinLnBrk="0" hangingPunct="1">
                <a:lnSpc>
                  <a:spcPct val="83000"/>
                </a:lnSpc>
                <a:spcBef>
                  <a:spcPts val="0"/>
                </a:spcBef>
                <a:spcAft>
                  <a:spcPts val="4520"/>
                </a:spcAft>
                <a:buFont typeface="Arial" panose="020B0604020202020204" pitchFamily="34" charset="0"/>
                <a:buNone/>
                <a:defRPr sz="5001" kern="1200">
                  <a:solidFill>
                    <a:schemeClr val="tx1"/>
                  </a:solidFill>
                  <a:latin typeface="+mn-lt"/>
                  <a:ea typeface="+mn-ea"/>
                  <a:cs typeface="+mn-cs"/>
                </a:defRPr>
              </a:lvl2pPr>
              <a:lvl3pPr marL="0" indent="0" algn="l" defTabSz="3023267" rtl="0" eaLnBrk="1" latinLnBrk="0" hangingPunct="1">
                <a:lnSpc>
                  <a:spcPct val="90000"/>
                </a:lnSpc>
                <a:spcBef>
                  <a:spcPts val="0"/>
                </a:spcBef>
                <a:spcAft>
                  <a:spcPts val="3320"/>
                </a:spcAft>
                <a:buFont typeface="Arial" panose="020B0604020202020204" pitchFamily="34" charset="0"/>
                <a:buNone/>
                <a:defRPr sz="3200" kern="1200">
                  <a:solidFill>
                    <a:schemeClr val="tx1"/>
                  </a:solidFill>
                  <a:latin typeface="+mn-lt"/>
                  <a:ea typeface="+mn-ea"/>
                  <a:cs typeface="+mn-cs"/>
                </a:defRPr>
              </a:lvl3pPr>
              <a:lvl4pPr marL="0" indent="0" algn="l" defTabSz="3023267" rtl="0" eaLnBrk="1" latinLnBrk="0" hangingPunct="1">
                <a:lnSpc>
                  <a:spcPct val="90000"/>
                </a:lnSpc>
                <a:spcBef>
                  <a:spcPts val="0"/>
                </a:spcBef>
                <a:buFont typeface="Arial" panose="020B0604020202020204" pitchFamily="34" charset="0"/>
                <a:buNone/>
                <a:defRPr sz="2800" b="1" kern="1200">
                  <a:solidFill>
                    <a:schemeClr val="accent3"/>
                  </a:solidFill>
                  <a:latin typeface="+mn-lt"/>
                  <a:ea typeface="+mn-ea"/>
                  <a:cs typeface="+mn-cs"/>
                </a:defRPr>
              </a:lvl4pPr>
              <a:lvl5pPr marL="0" indent="0" algn="l" defTabSz="3023267" rtl="0" eaLnBrk="1" latinLnBrk="0" hangingPunct="1">
                <a:lnSpc>
                  <a:spcPct val="90000"/>
                </a:lnSpc>
                <a:spcBef>
                  <a:spcPts val="0"/>
                </a:spcBef>
                <a:buFont typeface="Arial" panose="020B0604020202020204" pitchFamily="34" charset="0"/>
                <a:buNone/>
                <a:defRPr sz="2200" b="1" kern="1200">
                  <a:solidFill>
                    <a:schemeClr val="tx1"/>
                  </a:solidFill>
                  <a:latin typeface="+mn-lt"/>
                  <a:ea typeface="+mn-ea"/>
                  <a:cs typeface="+mn-cs"/>
                </a:defRPr>
              </a:lvl5pPr>
              <a:lvl6pPr marL="0" indent="0" algn="l" defTabSz="3023267" rtl="0" eaLnBrk="1" latinLnBrk="0" hangingPunct="1">
                <a:lnSpc>
                  <a:spcPct val="90000"/>
                </a:lnSpc>
                <a:spcBef>
                  <a:spcPts val="0"/>
                </a:spcBef>
                <a:buFont typeface="Arial" panose="020B0604020202020204" pitchFamily="34" charset="0"/>
                <a:buNone/>
                <a:defRPr sz="2200" kern="1200">
                  <a:solidFill>
                    <a:schemeClr val="tx1"/>
                  </a:solidFill>
                  <a:latin typeface="+mn-lt"/>
                  <a:ea typeface="+mn-ea"/>
                  <a:cs typeface="+mn-cs"/>
                </a:defRPr>
              </a:lvl6pPr>
              <a:lvl7pPr marL="0" indent="0" algn="l" defTabSz="3023267" rtl="0" eaLnBrk="1" latinLnBrk="0" hangingPunct="1">
                <a:lnSpc>
                  <a:spcPct val="90000"/>
                </a:lnSpc>
                <a:spcBef>
                  <a:spcPts val="0"/>
                </a:spcBef>
                <a:spcAft>
                  <a:spcPts val="1836"/>
                </a:spcAft>
                <a:buFont typeface="Arial" panose="020B0604020202020204" pitchFamily="34" charset="0"/>
                <a:buNone/>
                <a:defRPr sz="1200" kern="1200" cap="all" baseline="0">
                  <a:solidFill>
                    <a:schemeClr val="tx1"/>
                  </a:solidFill>
                  <a:latin typeface="+mn-lt"/>
                  <a:ea typeface="+mn-ea"/>
                  <a:cs typeface="+mn-cs"/>
                </a:defRPr>
              </a:lvl7pPr>
              <a:lvl8pPr marL="251649" indent="-251649" algn="l" defTabSz="3023267" rtl="0" eaLnBrk="1" latinLnBrk="0" hangingPunct="1">
                <a:lnSpc>
                  <a:spcPct val="90000"/>
                </a:lnSpc>
                <a:spcBef>
                  <a:spcPts val="0"/>
                </a:spcBef>
                <a:buClr>
                  <a:schemeClr val="accent3"/>
                </a:buClr>
                <a:buFont typeface="Arial" panose="020B0604020202020204" pitchFamily="34" charset="0"/>
                <a:buChar char="•"/>
                <a:defRPr sz="1800" kern="1200">
                  <a:solidFill>
                    <a:schemeClr val="tx1"/>
                  </a:solidFill>
                  <a:latin typeface="+mn-lt"/>
                  <a:ea typeface="+mn-ea"/>
                  <a:cs typeface="+mn-cs"/>
                </a:defRPr>
              </a:lvl8pPr>
              <a:lvl9pPr marL="503298" indent="-503298" algn="l" defTabSz="3023267" rtl="0" eaLnBrk="1" latinLnBrk="0" hangingPunct="1">
                <a:lnSpc>
                  <a:spcPct val="90000"/>
                </a:lnSpc>
                <a:spcBef>
                  <a:spcPts val="0"/>
                </a:spcBef>
                <a:buClr>
                  <a:schemeClr val="accent4"/>
                </a:buClr>
                <a:buFont typeface="Arial" panose="020B0604020202020204" pitchFamily="34" charset="0"/>
                <a:buChar char="•"/>
                <a:defRPr sz="1800" kern="1200">
                  <a:solidFill>
                    <a:schemeClr val="tx1"/>
                  </a:solidFill>
                  <a:latin typeface="+mn-lt"/>
                  <a:ea typeface="+mn-ea"/>
                  <a:cs typeface="+mn-cs"/>
                </a:defRPr>
              </a:lvl9pPr>
            </a:lstStyle>
            <a:p>
              <a:pPr marL="0" marR="0" lvl="0" indent="0" algn="l" defTabSz="3023267" rtl="0" eaLnBrk="1" fontAlgn="auto" latinLnBrk="0" hangingPunct="1">
                <a:lnSpc>
                  <a:spcPct val="90000"/>
                </a:lnSpc>
                <a:spcBef>
                  <a:spcPts val="0"/>
                </a:spcBef>
                <a:spcAft>
                  <a:spcPts val="0"/>
                </a:spcAft>
                <a:buClrTx/>
                <a:buSzTx/>
                <a:buFont typeface="Arial" panose="020B0604020202020204" pitchFamily="34" charset="0"/>
                <a:buNone/>
                <a:tabLst/>
                <a:defRPr/>
              </a:pPr>
              <a:r>
                <a:rPr kumimoji="0" lang="en-GB" sz="1271" b="0" i="1" u="none" strike="noStrike" kern="1200" cap="none" spc="0" normalizeH="0" baseline="0" noProof="0" dirty="0">
                  <a:ln>
                    <a:noFill/>
                  </a:ln>
                  <a:solidFill>
                    <a:sysClr val="windowText" lastClr="000000"/>
                  </a:solidFill>
                  <a:effectLst/>
                  <a:uLnTx/>
                  <a:uFillTx/>
                  <a:latin typeface="Arial"/>
                </a:rPr>
                <a:t>Figure 1: Proposed components of the PAINT study aiming to improve pain assessment and management in intensive care units (ICUs). The current study is highlighted in red with the previous study and next steps shown.</a:t>
              </a:r>
            </a:p>
          </p:txBody>
        </p:sp>
      </p:grpSp>
      <p:sp>
        <p:nvSpPr>
          <p:cNvPr id="15" name="Rectangle 14">
            <a:extLst>
              <a:ext uri="{FF2B5EF4-FFF2-40B4-BE49-F238E27FC236}">
                <a16:creationId xmlns:a16="http://schemas.microsoft.com/office/drawing/2014/main" id="{E892EFC7-B767-3AAF-A34E-FA12F70401C2}"/>
              </a:ext>
            </a:extLst>
          </p:cNvPr>
          <p:cNvSpPr/>
          <p:nvPr/>
        </p:nvSpPr>
        <p:spPr>
          <a:xfrm>
            <a:off x="10085337" y="15455872"/>
            <a:ext cx="9833176" cy="4893157"/>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D1786289-F78B-8F42-C159-254F971A1802}"/>
              </a:ext>
            </a:extLst>
          </p:cNvPr>
          <p:cNvSpPr/>
          <p:nvPr/>
        </p:nvSpPr>
        <p:spPr>
          <a:xfrm>
            <a:off x="9986765" y="7140065"/>
            <a:ext cx="9833176" cy="6737643"/>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Rectangle 3">
            <a:extLst>
              <a:ext uri="{FF2B5EF4-FFF2-40B4-BE49-F238E27FC236}">
                <a16:creationId xmlns:a16="http://schemas.microsoft.com/office/drawing/2014/main" id="{46278B64-94F5-6677-6822-1C8B4548F9D9}"/>
              </a:ext>
            </a:extLst>
          </p:cNvPr>
          <p:cNvSpPr/>
          <p:nvPr/>
        </p:nvSpPr>
        <p:spPr>
          <a:xfrm>
            <a:off x="0" y="-14025"/>
            <a:ext cx="38015863" cy="5534526"/>
          </a:xfrm>
          <a:prstGeom prst="rect">
            <a:avLst/>
          </a:prstGeom>
          <a:solidFill>
            <a:srgbClr val="02397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Graphic 5">
            <a:extLst>
              <a:ext uri="{FF2B5EF4-FFF2-40B4-BE49-F238E27FC236}">
                <a16:creationId xmlns:a16="http://schemas.microsoft.com/office/drawing/2014/main" id="{C2CC0A00-409D-9A58-4125-9E37A86D6C1D}"/>
              </a:ext>
            </a:extLst>
          </p:cNvPr>
          <p:cNvPicPr>
            <a:picLocks noChangeAspect="1"/>
          </p:cNvPicPr>
          <p:nvPr/>
        </p:nvPicPr>
        <p:blipFill rotWithShape="1">
          <a:blip r:embed="rId3">
            <a:extLst>
              <a:ext uri="{96DAC541-7B7A-43D3-8B79-37D633B846F1}">
                <asvg:svgBlip xmlns:asvg="http://schemas.microsoft.com/office/drawing/2016/SVG/main" r:embed="rId4"/>
              </a:ext>
            </a:extLst>
          </a:blip>
          <a:srcRect l="26430" t="36075" r="27605" b="35896"/>
          <a:stretch/>
        </p:blipFill>
        <p:spPr>
          <a:xfrm>
            <a:off x="419100" y="1028913"/>
            <a:ext cx="8750599" cy="3771687"/>
          </a:xfrm>
          <a:prstGeom prst="rect">
            <a:avLst/>
          </a:prstGeom>
        </p:spPr>
      </p:pic>
      <p:sp>
        <p:nvSpPr>
          <p:cNvPr id="8" name="Title 1">
            <a:extLst>
              <a:ext uri="{FF2B5EF4-FFF2-40B4-BE49-F238E27FC236}">
                <a16:creationId xmlns:a16="http://schemas.microsoft.com/office/drawing/2014/main" id="{C7E40478-38C1-57BE-2BB5-E93830229E2B}"/>
              </a:ext>
            </a:extLst>
          </p:cNvPr>
          <p:cNvSpPr txBox="1">
            <a:spLocks/>
          </p:cNvSpPr>
          <p:nvPr/>
        </p:nvSpPr>
        <p:spPr bwMode="white">
          <a:xfrm>
            <a:off x="10455783" y="672635"/>
            <a:ext cx="27560080" cy="1841627"/>
          </a:xfrm>
          <a:prstGeom prst="rect">
            <a:avLst/>
          </a:prstGeom>
        </p:spPr>
        <p:txBody>
          <a:bodyPr vert="horz" lIns="0" tIns="0" rIns="0" bIns="0" rtlCol="0" anchor="t">
            <a:noAutofit/>
          </a:bodyPr>
          <a:lstStyle>
            <a:lvl1pPr algn="l" defTabSz="3023267" rtl="0" eaLnBrk="1" latinLnBrk="0" hangingPunct="1">
              <a:lnSpc>
                <a:spcPct val="83000"/>
              </a:lnSpc>
              <a:spcBef>
                <a:spcPct val="0"/>
              </a:spcBef>
              <a:buNone/>
              <a:defRPr sz="7200" b="1" kern="1200">
                <a:solidFill>
                  <a:schemeClr val="bg1"/>
                </a:solidFill>
                <a:latin typeface="+mj-lt"/>
                <a:ea typeface="+mj-ea"/>
                <a:cs typeface="+mj-cs"/>
              </a:defRPr>
            </a:lvl1pPr>
          </a:lstStyle>
          <a:p>
            <a:r>
              <a:rPr lang="en-GB" dirty="0">
                <a:solidFill>
                  <a:sysClr val="window" lastClr="FFFFFF"/>
                </a:solidFill>
                <a:latin typeface="Arial"/>
              </a:rPr>
              <a:t>A Qualitative Investigation of Healthcare Professionals’ Perceptions, Values and Attitudes Towards Pain Management in the Intensive Care Unit (PAINT-2)</a:t>
            </a:r>
          </a:p>
        </p:txBody>
      </p:sp>
      <p:cxnSp>
        <p:nvCxnSpPr>
          <p:cNvPr id="9" name="Straight Connector 8">
            <a:extLst>
              <a:ext uri="{FF2B5EF4-FFF2-40B4-BE49-F238E27FC236}">
                <a16:creationId xmlns:a16="http://schemas.microsoft.com/office/drawing/2014/main" id="{DFCAEF4C-7988-04A6-B55A-81FC8008BA30}"/>
              </a:ext>
            </a:extLst>
          </p:cNvPr>
          <p:cNvCxnSpPr>
            <a:cxnSpLocks/>
          </p:cNvCxnSpPr>
          <p:nvPr/>
        </p:nvCxnSpPr>
        <p:spPr>
          <a:xfrm>
            <a:off x="9812741" y="187964"/>
            <a:ext cx="0" cy="5158596"/>
          </a:xfrm>
          <a:prstGeom prst="line">
            <a:avLst/>
          </a:prstGeom>
          <a:ln w="76200">
            <a:solidFill>
              <a:srgbClr val="0092D5"/>
            </a:solidFill>
          </a:ln>
        </p:spPr>
        <p:style>
          <a:lnRef idx="1">
            <a:schemeClr val="accent1"/>
          </a:lnRef>
          <a:fillRef idx="0">
            <a:schemeClr val="accent1"/>
          </a:fillRef>
          <a:effectRef idx="0">
            <a:schemeClr val="accent1"/>
          </a:effectRef>
          <a:fontRef idx="minor">
            <a:schemeClr val="tx1"/>
          </a:fontRef>
        </p:style>
      </p:cxnSp>
      <p:sp>
        <p:nvSpPr>
          <p:cNvPr id="13" name="Text Placeholder 3">
            <a:extLst>
              <a:ext uri="{FF2B5EF4-FFF2-40B4-BE49-F238E27FC236}">
                <a16:creationId xmlns:a16="http://schemas.microsoft.com/office/drawing/2014/main" id="{7F97B542-2E21-C8E4-FD21-177D70233116}"/>
              </a:ext>
            </a:extLst>
          </p:cNvPr>
          <p:cNvSpPr txBox="1">
            <a:spLocks/>
          </p:cNvSpPr>
          <p:nvPr/>
        </p:nvSpPr>
        <p:spPr bwMode="white">
          <a:xfrm>
            <a:off x="10245454" y="3853946"/>
            <a:ext cx="27448109" cy="1452109"/>
          </a:xfrm>
          <a:prstGeom prst="rect">
            <a:avLst/>
          </a:prstGeom>
        </p:spPr>
        <p:txBody>
          <a:bodyPr vert="horz" lIns="0" tIns="0" rIns="0" bIns="0" rtlCol="0" anchor="b">
            <a:noAutofit/>
          </a:bodyPr>
          <a:lstStyle>
            <a:lvl1pPr marL="0" indent="0" algn="l" defTabSz="3023267" rtl="0" eaLnBrk="1" latinLnBrk="0" hangingPunct="1">
              <a:lnSpc>
                <a:spcPct val="90000"/>
              </a:lnSpc>
              <a:spcBef>
                <a:spcPts val="0"/>
              </a:spcBef>
              <a:spcAft>
                <a:spcPts val="1836"/>
              </a:spcAft>
              <a:buFont typeface="Arial" panose="020B0604020202020204" pitchFamily="34" charset="0"/>
              <a:buNone/>
              <a:defRPr sz="3200" kern="1200">
                <a:solidFill>
                  <a:schemeClr val="bg1"/>
                </a:solidFill>
                <a:latin typeface="+mn-lt"/>
                <a:ea typeface="+mn-ea"/>
                <a:cs typeface="+mn-cs"/>
              </a:defRPr>
            </a:lvl1pPr>
            <a:lvl2pPr marL="0" indent="0" algn="l" defTabSz="3023267" rtl="0" eaLnBrk="1" latinLnBrk="0" hangingPunct="1">
              <a:lnSpc>
                <a:spcPct val="83000"/>
              </a:lnSpc>
              <a:spcBef>
                <a:spcPts val="0"/>
              </a:spcBef>
              <a:spcAft>
                <a:spcPts val="4520"/>
              </a:spcAft>
              <a:buFont typeface="Arial" panose="020B0604020202020204" pitchFamily="34" charset="0"/>
              <a:buNone/>
              <a:defRPr sz="5001" kern="1200">
                <a:solidFill>
                  <a:schemeClr val="tx1"/>
                </a:solidFill>
                <a:latin typeface="+mn-lt"/>
                <a:ea typeface="+mn-ea"/>
                <a:cs typeface="+mn-cs"/>
              </a:defRPr>
            </a:lvl2pPr>
            <a:lvl3pPr marL="0" indent="0" algn="l" defTabSz="3023267" rtl="0" eaLnBrk="1" latinLnBrk="0" hangingPunct="1">
              <a:lnSpc>
                <a:spcPct val="90000"/>
              </a:lnSpc>
              <a:spcBef>
                <a:spcPts val="0"/>
              </a:spcBef>
              <a:spcAft>
                <a:spcPts val="3320"/>
              </a:spcAft>
              <a:buFont typeface="Arial" panose="020B0604020202020204" pitchFamily="34" charset="0"/>
              <a:buNone/>
              <a:defRPr sz="3200" kern="1200">
                <a:solidFill>
                  <a:schemeClr val="tx1"/>
                </a:solidFill>
                <a:latin typeface="+mn-lt"/>
                <a:ea typeface="+mn-ea"/>
                <a:cs typeface="+mn-cs"/>
              </a:defRPr>
            </a:lvl3pPr>
            <a:lvl4pPr marL="0" indent="0" algn="l" defTabSz="3023267" rtl="0" eaLnBrk="1" latinLnBrk="0" hangingPunct="1">
              <a:lnSpc>
                <a:spcPct val="90000"/>
              </a:lnSpc>
              <a:spcBef>
                <a:spcPts val="0"/>
              </a:spcBef>
              <a:buFont typeface="Arial" panose="020B0604020202020204" pitchFamily="34" charset="0"/>
              <a:buNone/>
              <a:defRPr sz="2800" b="1" kern="1200">
                <a:solidFill>
                  <a:schemeClr val="accent3"/>
                </a:solidFill>
                <a:latin typeface="+mn-lt"/>
                <a:ea typeface="+mn-ea"/>
                <a:cs typeface="+mn-cs"/>
              </a:defRPr>
            </a:lvl4pPr>
            <a:lvl5pPr marL="0" indent="0" algn="l" defTabSz="3023267" rtl="0" eaLnBrk="1" latinLnBrk="0" hangingPunct="1">
              <a:lnSpc>
                <a:spcPct val="90000"/>
              </a:lnSpc>
              <a:spcBef>
                <a:spcPts val="0"/>
              </a:spcBef>
              <a:buFont typeface="Arial" panose="020B0604020202020204" pitchFamily="34" charset="0"/>
              <a:buNone/>
              <a:defRPr sz="2200" b="1" kern="1200">
                <a:solidFill>
                  <a:schemeClr val="tx1"/>
                </a:solidFill>
                <a:latin typeface="+mn-lt"/>
                <a:ea typeface="+mn-ea"/>
                <a:cs typeface="+mn-cs"/>
              </a:defRPr>
            </a:lvl5pPr>
            <a:lvl6pPr marL="0" indent="0" algn="l" defTabSz="3023267" rtl="0" eaLnBrk="1" latinLnBrk="0" hangingPunct="1">
              <a:lnSpc>
                <a:spcPct val="90000"/>
              </a:lnSpc>
              <a:spcBef>
                <a:spcPts val="0"/>
              </a:spcBef>
              <a:buFont typeface="Arial" panose="020B0604020202020204" pitchFamily="34" charset="0"/>
              <a:buNone/>
              <a:defRPr sz="2200" kern="1200">
                <a:solidFill>
                  <a:schemeClr val="tx1"/>
                </a:solidFill>
                <a:latin typeface="+mn-lt"/>
                <a:ea typeface="+mn-ea"/>
                <a:cs typeface="+mn-cs"/>
              </a:defRPr>
            </a:lvl6pPr>
            <a:lvl7pPr marL="0" indent="0" algn="l" defTabSz="3023267" rtl="0" eaLnBrk="1" latinLnBrk="0" hangingPunct="1">
              <a:lnSpc>
                <a:spcPct val="90000"/>
              </a:lnSpc>
              <a:spcBef>
                <a:spcPts val="0"/>
              </a:spcBef>
              <a:spcAft>
                <a:spcPts val="1836"/>
              </a:spcAft>
              <a:buFont typeface="Arial" panose="020B0604020202020204" pitchFamily="34" charset="0"/>
              <a:buNone/>
              <a:defRPr sz="1200" kern="1200" cap="all" baseline="0">
                <a:solidFill>
                  <a:schemeClr val="tx1"/>
                </a:solidFill>
                <a:latin typeface="+mn-lt"/>
                <a:ea typeface="+mn-ea"/>
                <a:cs typeface="+mn-cs"/>
              </a:defRPr>
            </a:lvl7pPr>
            <a:lvl8pPr marL="251649" indent="-251649" algn="l" defTabSz="3023267" rtl="0" eaLnBrk="1" latinLnBrk="0" hangingPunct="1">
              <a:lnSpc>
                <a:spcPct val="90000"/>
              </a:lnSpc>
              <a:spcBef>
                <a:spcPts val="0"/>
              </a:spcBef>
              <a:buClr>
                <a:schemeClr val="accent3"/>
              </a:buClr>
              <a:buFont typeface="Arial" panose="020B0604020202020204" pitchFamily="34" charset="0"/>
              <a:buChar char="•"/>
              <a:defRPr sz="1800" kern="1200">
                <a:solidFill>
                  <a:schemeClr val="tx1"/>
                </a:solidFill>
                <a:latin typeface="+mn-lt"/>
                <a:ea typeface="+mn-ea"/>
                <a:cs typeface="+mn-cs"/>
              </a:defRPr>
            </a:lvl8pPr>
            <a:lvl9pPr marL="503298" indent="-503298" algn="l" defTabSz="3023267" rtl="0" eaLnBrk="1" latinLnBrk="0" hangingPunct="1">
              <a:lnSpc>
                <a:spcPct val="90000"/>
              </a:lnSpc>
              <a:spcBef>
                <a:spcPts val="0"/>
              </a:spcBef>
              <a:buClr>
                <a:schemeClr val="accent4"/>
              </a:buClr>
              <a:buFont typeface="Arial" panose="020B0604020202020204" pitchFamily="34" charset="0"/>
              <a:buChar char="•"/>
              <a:defRPr sz="1800" kern="1200">
                <a:solidFill>
                  <a:schemeClr val="tx1"/>
                </a:solidFill>
                <a:latin typeface="+mn-lt"/>
                <a:ea typeface="+mn-ea"/>
                <a:cs typeface="+mn-cs"/>
              </a:defRPr>
            </a:lvl9pPr>
          </a:lstStyle>
          <a:p>
            <a:pPr>
              <a:defRPr/>
            </a:pPr>
            <a:r>
              <a:rPr kumimoji="0" lang="en-GB" sz="3200" b="0" i="0" u="none" strike="noStrike" kern="1200" cap="none" spc="0" normalizeH="0" baseline="0" noProof="0" dirty="0">
                <a:ln>
                  <a:noFill/>
                </a:ln>
                <a:solidFill>
                  <a:sysClr val="window" lastClr="FFFFFF"/>
                </a:solidFill>
                <a:effectLst/>
                <a:uLnTx/>
                <a:uFillTx/>
                <a:latin typeface="Arial"/>
              </a:rPr>
              <a:t>Adrija Bhattacharyya</a:t>
            </a:r>
            <a:r>
              <a:rPr kumimoji="0" lang="en-GB" sz="3200" b="0" i="0" u="none" strike="noStrike" kern="1200" cap="none" spc="0" normalizeH="0" baseline="30000" noProof="0" dirty="0">
                <a:ln>
                  <a:noFill/>
                </a:ln>
                <a:solidFill>
                  <a:sysClr val="window" lastClr="FFFFFF"/>
                </a:solidFill>
                <a:effectLst/>
                <a:uLnTx/>
                <a:uFillTx/>
                <a:latin typeface="Arial"/>
              </a:rPr>
              <a:t>1</a:t>
            </a:r>
            <a:r>
              <a:rPr kumimoji="0" lang="en-GB" sz="3200" b="0" i="0" u="none" strike="noStrike" kern="1200" cap="none" spc="0" normalizeH="0" baseline="0" noProof="0" dirty="0">
                <a:ln>
                  <a:noFill/>
                </a:ln>
                <a:solidFill>
                  <a:sysClr val="window" lastClr="FFFFFF"/>
                </a:solidFill>
                <a:effectLst/>
                <a:uLnTx/>
                <a:uFillTx/>
                <a:latin typeface="Arial"/>
              </a:rPr>
              <a:t>, Helen Laycock</a:t>
            </a:r>
            <a:r>
              <a:rPr kumimoji="0" lang="en-GB" sz="3200" b="0" i="0" u="none" strike="noStrike" kern="1200" cap="none" spc="0" normalizeH="0" baseline="30000" noProof="0" dirty="0">
                <a:ln>
                  <a:noFill/>
                </a:ln>
                <a:solidFill>
                  <a:sysClr val="window" lastClr="FFFFFF"/>
                </a:solidFill>
                <a:effectLst/>
                <a:uLnTx/>
                <a:uFillTx/>
                <a:latin typeface="Arial"/>
              </a:rPr>
              <a:t>2</a:t>
            </a:r>
            <a:r>
              <a:rPr kumimoji="0" lang="en-GB" sz="3200" b="0" i="0" u="none" strike="noStrike" kern="1200" cap="none" spc="0" normalizeH="0" baseline="0" noProof="0" dirty="0">
                <a:ln>
                  <a:noFill/>
                </a:ln>
                <a:solidFill>
                  <a:sysClr val="window" lastClr="FFFFFF"/>
                </a:solidFill>
                <a:effectLst/>
                <a:uLnTx/>
                <a:uFillTx/>
                <a:latin typeface="Arial"/>
              </a:rPr>
              <a:t>, Frances Beatty</a:t>
            </a:r>
            <a:r>
              <a:rPr kumimoji="0" lang="en-GB" sz="3200" b="0" i="0" u="none" strike="noStrike" kern="1200" cap="none" spc="0" normalizeH="0" baseline="30000" noProof="0" dirty="0">
                <a:ln>
                  <a:noFill/>
                </a:ln>
                <a:solidFill>
                  <a:sysClr val="window" lastClr="FFFFFF"/>
                </a:solidFill>
                <a:effectLst/>
                <a:uLnTx/>
                <a:uFillTx/>
                <a:latin typeface="Arial"/>
              </a:rPr>
              <a:t>3</a:t>
            </a:r>
            <a:r>
              <a:rPr kumimoji="0" lang="en-GB" sz="3200" b="0" i="0" u="none" strike="noStrike" kern="1200" cap="none" spc="0" normalizeH="0" baseline="0" noProof="0" dirty="0">
                <a:ln>
                  <a:noFill/>
                </a:ln>
                <a:solidFill>
                  <a:sysClr val="window" lastClr="FFFFFF"/>
                </a:solidFill>
                <a:effectLst/>
                <a:uLnTx/>
                <a:uFillTx/>
                <a:latin typeface="Arial"/>
              </a:rPr>
              <a:t>, Stephen Brett</a:t>
            </a:r>
            <a:r>
              <a:rPr kumimoji="0" lang="en-GB" sz="3200" b="0" i="0" u="none" strike="noStrike" kern="1200" cap="none" spc="0" normalizeH="0" baseline="30000" noProof="0" dirty="0">
                <a:ln>
                  <a:noFill/>
                </a:ln>
                <a:solidFill>
                  <a:sysClr val="window" lastClr="FFFFFF"/>
                </a:solidFill>
                <a:effectLst/>
                <a:uLnTx/>
                <a:uFillTx/>
                <a:latin typeface="Arial"/>
              </a:rPr>
              <a:t>2</a:t>
            </a:r>
            <a:r>
              <a:rPr lang="en-GB" dirty="0">
                <a:solidFill>
                  <a:sysClr val="window" lastClr="FFFFFF"/>
                </a:solidFill>
                <a:latin typeface="Arial"/>
              </a:rPr>
              <a:t>, </a:t>
            </a:r>
            <a:r>
              <a:rPr kumimoji="0" lang="en-GB" sz="3200" b="0" i="0" u="none" strike="noStrike" kern="1200" cap="none" spc="0" normalizeH="0" baseline="0" noProof="0" dirty="0">
                <a:ln>
                  <a:noFill/>
                </a:ln>
                <a:solidFill>
                  <a:sysClr val="window" lastClr="FFFFFF"/>
                </a:solidFill>
                <a:effectLst/>
                <a:uLnTx/>
                <a:uFillTx/>
                <a:latin typeface="Arial"/>
              </a:rPr>
              <a:t>Harriet Kemp</a:t>
            </a:r>
            <a:r>
              <a:rPr kumimoji="0" lang="en-GB" sz="3200" b="0" i="0" u="none" strike="noStrike" kern="1200" cap="none" spc="0" normalizeH="0" baseline="30000" noProof="0" dirty="0">
                <a:ln>
                  <a:noFill/>
                </a:ln>
                <a:solidFill>
                  <a:sysClr val="window" lastClr="FFFFFF"/>
                </a:solidFill>
                <a:effectLst/>
                <a:uLnTx/>
                <a:uFillTx/>
                <a:latin typeface="Arial"/>
              </a:rPr>
              <a:t>2</a:t>
            </a:r>
            <a:endParaRPr lang="en-GB" dirty="0">
              <a:solidFill>
                <a:sysClr val="window" lastClr="FFFFFF"/>
              </a:solidFill>
              <a:latin typeface="Arial"/>
            </a:endParaRPr>
          </a:p>
          <a:p>
            <a:pPr marL="0" marR="0" lvl="0" indent="0" algn="l" defTabSz="3023267" rtl="0" eaLnBrk="1" fontAlgn="auto" latinLnBrk="0" hangingPunct="1">
              <a:lnSpc>
                <a:spcPct val="90000"/>
              </a:lnSpc>
              <a:spcBef>
                <a:spcPts val="0"/>
              </a:spcBef>
              <a:spcAft>
                <a:spcPts val="1836"/>
              </a:spcAft>
              <a:buClrTx/>
              <a:buSzTx/>
              <a:buFont typeface="Arial" panose="020B0604020202020204" pitchFamily="34" charset="0"/>
              <a:buNone/>
              <a:tabLst/>
              <a:defRPr/>
            </a:pPr>
            <a:r>
              <a:rPr lang="en-GB" dirty="0">
                <a:solidFill>
                  <a:sysClr val="window" lastClr="FFFFFF"/>
                </a:solidFill>
                <a:latin typeface="Arial"/>
              </a:rPr>
              <a:t>1. Imperial College London School of Medicine</a:t>
            </a:r>
            <a:r>
              <a:rPr lang="en-GB" dirty="0">
                <a:solidFill>
                  <a:sysClr val="window" lastClr="FFFFFF"/>
                </a:solidFill>
                <a:latin typeface="Arial" panose="020B0604020202020204" pitchFamily="34" charset="0"/>
                <a:cs typeface="Arial" panose="020B0604020202020204" pitchFamily="34" charset="0"/>
              </a:rPr>
              <a:t>	2</a:t>
            </a:r>
            <a:r>
              <a:rPr lang="en-GB" dirty="0">
                <a:solidFill>
                  <a:sysClr val="window" lastClr="FFFFFF"/>
                </a:solidFill>
                <a:latin typeface="Arial"/>
              </a:rPr>
              <a:t>. </a:t>
            </a:r>
            <a:r>
              <a:rPr lang="en-GB" b="0" i="0" dirty="0">
                <a:effectLst/>
                <a:latin typeface="Arial" panose="020B0604020202020204" pitchFamily="34" charset="0"/>
                <a:cs typeface="Arial" panose="020B0604020202020204" pitchFamily="34" charset="0"/>
              </a:rPr>
              <a:t>Anaesthetics, Pain Medicine and Intensive Care, Department of Surgery and Cancer, Imperial College London, Chelsea and Westminster Hospital, 369 Fulham Road, London SW10 9NH, UK	3. </a:t>
            </a:r>
            <a:r>
              <a:rPr lang="en-GB" b="0" i="0" u="none" strike="noStrike" dirty="0">
                <a:effectLst/>
                <a:latin typeface="Arial" panose="020B0604020202020204" pitchFamily="34" charset="0"/>
                <a:cs typeface="Arial" panose="020B0604020202020204" pitchFamily="34" charset="0"/>
              </a:rPr>
              <a:t>Guy’s and St Thomas’ NHS Foundation Trust</a:t>
            </a:r>
            <a:endParaRPr kumimoji="0" lang="en-GB" sz="3200" b="0" i="0" u="none" strike="noStrike" kern="1200" cap="none" spc="0" normalizeH="0" baseline="0" noProof="0" dirty="0">
              <a:ln>
                <a:noFill/>
              </a:ln>
              <a:effectLst/>
              <a:uLnTx/>
              <a:uFillTx/>
              <a:latin typeface="Arial" panose="020B0604020202020204" pitchFamily="34" charset="0"/>
              <a:cs typeface="Arial" panose="020B0604020202020204" pitchFamily="34" charset="0"/>
            </a:endParaRPr>
          </a:p>
        </p:txBody>
      </p:sp>
      <p:grpSp>
        <p:nvGrpSpPr>
          <p:cNvPr id="26" name="Group 25">
            <a:extLst>
              <a:ext uri="{FF2B5EF4-FFF2-40B4-BE49-F238E27FC236}">
                <a16:creationId xmlns:a16="http://schemas.microsoft.com/office/drawing/2014/main" id="{D4D4ED8F-C692-BECD-4A80-545B22F80040}"/>
              </a:ext>
            </a:extLst>
          </p:cNvPr>
          <p:cNvGrpSpPr/>
          <p:nvPr/>
        </p:nvGrpSpPr>
        <p:grpSpPr>
          <a:xfrm>
            <a:off x="0" y="5694441"/>
            <a:ext cx="9812741" cy="1271000"/>
            <a:chOff x="0" y="5885605"/>
            <a:chExt cx="9812741" cy="1771058"/>
          </a:xfrm>
        </p:grpSpPr>
        <p:sp>
          <p:nvSpPr>
            <p:cNvPr id="21" name="Rectangle 20">
              <a:extLst>
                <a:ext uri="{FF2B5EF4-FFF2-40B4-BE49-F238E27FC236}">
                  <a16:creationId xmlns:a16="http://schemas.microsoft.com/office/drawing/2014/main" id="{68678E90-963A-5942-57C4-23AF6C2DFB03}"/>
                </a:ext>
              </a:extLst>
            </p:cNvPr>
            <p:cNvSpPr/>
            <p:nvPr/>
          </p:nvSpPr>
          <p:spPr>
            <a:xfrm>
              <a:off x="0" y="5885605"/>
              <a:ext cx="9812741" cy="1771058"/>
            </a:xfrm>
            <a:prstGeom prst="rect">
              <a:avLst/>
            </a:prstGeom>
            <a:solidFill>
              <a:srgbClr val="02397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Content Placeholder 2">
              <a:extLst>
                <a:ext uri="{FF2B5EF4-FFF2-40B4-BE49-F238E27FC236}">
                  <a16:creationId xmlns:a16="http://schemas.microsoft.com/office/drawing/2014/main" id="{3F7656DB-736B-FB6E-2C5E-F99DBD22A7AD}"/>
                </a:ext>
              </a:extLst>
            </p:cNvPr>
            <p:cNvSpPr txBox="1">
              <a:spLocks/>
            </p:cNvSpPr>
            <p:nvPr/>
          </p:nvSpPr>
          <p:spPr>
            <a:xfrm>
              <a:off x="0" y="5885606"/>
              <a:ext cx="9700769" cy="1771057"/>
            </a:xfrm>
            <a:prstGeom prst="rect">
              <a:avLst/>
            </a:prstGeom>
          </p:spPr>
          <p:txBody>
            <a:bodyPr vert="horz" lIns="0" tIns="0" rIns="0" bIns="0" rtlCol="0" anchor="ctr">
              <a:noAutofit/>
            </a:bodyPr>
            <a:lstStyle>
              <a:lvl1pPr marL="0" indent="0" algn="l" defTabSz="3023267" rtl="0" eaLnBrk="1" latinLnBrk="0" hangingPunct="1">
                <a:lnSpc>
                  <a:spcPct val="90000"/>
                </a:lnSpc>
                <a:spcBef>
                  <a:spcPts val="0"/>
                </a:spcBef>
                <a:spcAft>
                  <a:spcPts val="1836"/>
                </a:spcAft>
                <a:buFont typeface="Arial" panose="020B0604020202020204" pitchFamily="34" charset="0"/>
                <a:buNone/>
                <a:defRPr sz="1800" kern="1200">
                  <a:solidFill>
                    <a:schemeClr val="tx1"/>
                  </a:solidFill>
                  <a:latin typeface="+mn-lt"/>
                  <a:ea typeface="+mn-ea"/>
                  <a:cs typeface="+mn-cs"/>
                </a:defRPr>
              </a:lvl1pPr>
              <a:lvl2pPr marL="0" indent="0" algn="l" defTabSz="3023267" rtl="0" eaLnBrk="1" latinLnBrk="0" hangingPunct="1">
                <a:lnSpc>
                  <a:spcPct val="83000"/>
                </a:lnSpc>
                <a:spcBef>
                  <a:spcPts val="0"/>
                </a:spcBef>
                <a:spcAft>
                  <a:spcPts val="4520"/>
                </a:spcAft>
                <a:buFont typeface="Arial" panose="020B0604020202020204" pitchFamily="34" charset="0"/>
                <a:buNone/>
                <a:defRPr sz="5001" kern="1200">
                  <a:solidFill>
                    <a:schemeClr val="tx1"/>
                  </a:solidFill>
                  <a:latin typeface="+mn-lt"/>
                  <a:ea typeface="+mn-ea"/>
                  <a:cs typeface="+mn-cs"/>
                </a:defRPr>
              </a:lvl2pPr>
              <a:lvl3pPr marL="0" indent="0" algn="l" defTabSz="3023267" rtl="0" eaLnBrk="1" latinLnBrk="0" hangingPunct="1">
                <a:lnSpc>
                  <a:spcPct val="90000"/>
                </a:lnSpc>
                <a:spcBef>
                  <a:spcPts val="0"/>
                </a:spcBef>
                <a:spcAft>
                  <a:spcPts val="3320"/>
                </a:spcAft>
                <a:buFont typeface="Arial" panose="020B0604020202020204" pitchFamily="34" charset="0"/>
                <a:buNone/>
                <a:defRPr sz="3200" kern="1200">
                  <a:solidFill>
                    <a:schemeClr val="tx1"/>
                  </a:solidFill>
                  <a:latin typeface="+mn-lt"/>
                  <a:ea typeface="+mn-ea"/>
                  <a:cs typeface="+mn-cs"/>
                </a:defRPr>
              </a:lvl3pPr>
              <a:lvl4pPr marL="0" indent="0" algn="l" defTabSz="3023267" rtl="0" eaLnBrk="1" latinLnBrk="0" hangingPunct="1">
                <a:lnSpc>
                  <a:spcPct val="90000"/>
                </a:lnSpc>
                <a:spcBef>
                  <a:spcPts val="0"/>
                </a:spcBef>
                <a:buFont typeface="Arial" panose="020B0604020202020204" pitchFamily="34" charset="0"/>
                <a:buNone/>
                <a:defRPr sz="2800" b="1" kern="1200">
                  <a:solidFill>
                    <a:schemeClr val="accent3"/>
                  </a:solidFill>
                  <a:latin typeface="+mn-lt"/>
                  <a:ea typeface="+mn-ea"/>
                  <a:cs typeface="+mn-cs"/>
                </a:defRPr>
              </a:lvl4pPr>
              <a:lvl5pPr marL="0" indent="0" algn="l" defTabSz="3023267" rtl="0" eaLnBrk="1" latinLnBrk="0" hangingPunct="1">
                <a:lnSpc>
                  <a:spcPct val="90000"/>
                </a:lnSpc>
                <a:spcBef>
                  <a:spcPts val="0"/>
                </a:spcBef>
                <a:buFont typeface="Arial" panose="020B0604020202020204" pitchFamily="34" charset="0"/>
                <a:buNone/>
                <a:defRPr sz="2200" b="1" kern="1200">
                  <a:solidFill>
                    <a:schemeClr val="tx1"/>
                  </a:solidFill>
                  <a:latin typeface="+mn-lt"/>
                  <a:ea typeface="+mn-ea"/>
                  <a:cs typeface="+mn-cs"/>
                </a:defRPr>
              </a:lvl5pPr>
              <a:lvl6pPr marL="0" indent="0" algn="l" defTabSz="3023267" rtl="0" eaLnBrk="1" latinLnBrk="0" hangingPunct="1">
                <a:lnSpc>
                  <a:spcPct val="90000"/>
                </a:lnSpc>
                <a:spcBef>
                  <a:spcPts val="0"/>
                </a:spcBef>
                <a:buFont typeface="Arial" panose="020B0604020202020204" pitchFamily="34" charset="0"/>
                <a:buNone/>
                <a:defRPr sz="2200" kern="1200">
                  <a:solidFill>
                    <a:schemeClr val="tx1"/>
                  </a:solidFill>
                  <a:latin typeface="+mn-lt"/>
                  <a:ea typeface="+mn-ea"/>
                  <a:cs typeface="+mn-cs"/>
                </a:defRPr>
              </a:lvl6pPr>
              <a:lvl7pPr marL="0" indent="0" algn="l" defTabSz="3023267" rtl="0" eaLnBrk="1" latinLnBrk="0" hangingPunct="1">
                <a:lnSpc>
                  <a:spcPct val="90000"/>
                </a:lnSpc>
                <a:spcBef>
                  <a:spcPts val="0"/>
                </a:spcBef>
                <a:spcAft>
                  <a:spcPts val="1836"/>
                </a:spcAft>
                <a:buFont typeface="Arial" panose="020B0604020202020204" pitchFamily="34" charset="0"/>
                <a:buNone/>
                <a:defRPr sz="1200" kern="1200" cap="all" baseline="0">
                  <a:solidFill>
                    <a:schemeClr val="tx1"/>
                  </a:solidFill>
                  <a:latin typeface="+mn-lt"/>
                  <a:ea typeface="+mn-ea"/>
                  <a:cs typeface="+mn-cs"/>
                </a:defRPr>
              </a:lvl7pPr>
              <a:lvl8pPr marL="251649" indent="-251649" algn="l" defTabSz="3023267" rtl="0" eaLnBrk="1" latinLnBrk="0" hangingPunct="1">
                <a:lnSpc>
                  <a:spcPct val="90000"/>
                </a:lnSpc>
                <a:spcBef>
                  <a:spcPts val="0"/>
                </a:spcBef>
                <a:buClr>
                  <a:schemeClr val="accent3"/>
                </a:buClr>
                <a:buFont typeface="Arial" panose="020B0604020202020204" pitchFamily="34" charset="0"/>
                <a:buChar char="•"/>
                <a:defRPr sz="1800" kern="1200">
                  <a:solidFill>
                    <a:schemeClr val="tx1"/>
                  </a:solidFill>
                  <a:latin typeface="+mn-lt"/>
                  <a:ea typeface="+mn-ea"/>
                  <a:cs typeface="+mn-cs"/>
                </a:defRPr>
              </a:lvl8pPr>
              <a:lvl9pPr marL="503298" indent="-503298" algn="l" defTabSz="3023267" rtl="0" eaLnBrk="1" latinLnBrk="0" hangingPunct="1">
                <a:lnSpc>
                  <a:spcPct val="90000"/>
                </a:lnSpc>
                <a:spcBef>
                  <a:spcPts val="0"/>
                </a:spcBef>
                <a:buClr>
                  <a:schemeClr val="accent4"/>
                </a:buClr>
                <a:buFont typeface="Arial" panose="020B0604020202020204" pitchFamily="34" charset="0"/>
                <a:buChar char="•"/>
                <a:defRPr sz="1800" kern="1200">
                  <a:solidFill>
                    <a:schemeClr val="tx1"/>
                  </a:solidFill>
                  <a:latin typeface="+mn-lt"/>
                  <a:ea typeface="+mn-ea"/>
                  <a:cs typeface="+mn-cs"/>
                </a:defRPr>
              </a:lvl9pPr>
            </a:lstStyle>
            <a:p>
              <a:pPr marL="0" marR="0" lvl="1" indent="0" algn="ctr" defTabSz="3023267" rtl="0" eaLnBrk="1" fontAlgn="auto" latinLnBrk="0" hangingPunct="1">
                <a:lnSpc>
                  <a:spcPct val="83000"/>
                </a:lnSpc>
                <a:spcBef>
                  <a:spcPts val="0"/>
                </a:spcBef>
                <a:spcAft>
                  <a:spcPts val="4520"/>
                </a:spcAft>
                <a:buClrTx/>
                <a:buSzTx/>
                <a:buFont typeface="Arial" panose="020B0604020202020204" pitchFamily="34" charset="0"/>
                <a:buNone/>
                <a:tabLst/>
                <a:defRPr/>
              </a:pPr>
              <a:r>
                <a:rPr kumimoji="0" lang="en-GB" sz="5001" b="0" i="0" u="none" strike="noStrike" kern="1200" cap="none" spc="0" normalizeH="0" baseline="0" noProof="0" dirty="0">
                  <a:ln>
                    <a:noFill/>
                  </a:ln>
                  <a:solidFill>
                    <a:schemeClr val="bg1"/>
                  </a:solidFill>
                  <a:effectLst/>
                  <a:uLnTx/>
                  <a:uFillTx/>
                  <a:latin typeface="Arial"/>
                </a:rPr>
                <a:t>Introduction</a:t>
              </a:r>
            </a:p>
          </p:txBody>
        </p:sp>
      </p:grpSp>
      <p:sp>
        <p:nvSpPr>
          <p:cNvPr id="36" name="Rectangle 35">
            <a:extLst>
              <a:ext uri="{FF2B5EF4-FFF2-40B4-BE49-F238E27FC236}">
                <a16:creationId xmlns:a16="http://schemas.microsoft.com/office/drawing/2014/main" id="{31E0F5F7-D799-787D-1569-965A66D6E9EA}"/>
              </a:ext>
            </a:extLst>
          </p:cNvPr>
          <p:cNvSpPr/>
          <p:nvPr/>
        </p:nvSpPr>
        <p:spPr>
          <a:xfrm>
            <a:off x="49136" y="7129554"/>
            <a:ext cx="9812741" cy="8059872"/>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33" name="Group 32">
            <a:extLst>
              <a:ext uri="{FF2B5EF4-FFF2-40B4-BE49-F238E27FC236}">
                <a16:creationId xmlns:a16="http://schemas.microsoft.com/office/drawing/2014/main" id="{6E603C41-9D3F-5D51-7F86-4C8D7AADB1E4}"/>
              </a:ext>
            </a:extLst>
          </p:cNvPr>
          <p:cNvGrpSpPr/>
          <p:nvPr/>
        </p:nvGrpSpPr>
        <p:grpSpPr>
          <a:xfrm>
            <a:off x="28376583" y="13606059"/>
            <a:ext cx="9639280" cy="1771058"/>
            <a:chOff x="-518544" y="5885605"/>
            <a:chExt cx="10331286" cy="1771058"/>
          </a:xfrm>
        </p:grpSpPr>
        <p:sp>
          <p:nvSpPr>
            <p:cNvPr id="34" name="Rectangle 33">
              <a:extLst>
                <a:ext uri="{FF2B5EF4-FFF2-40B4-BE49-F238E27FC236}">
                  <a16:creationId xmlns:a16="http://schemas.microsoft.com/office/drawing/2014/main" id="{23D9CA53-C67F-91E4-E587-655202FD0DBF}"/>
                </a:ext>
              </a:extLst>
            </p:cNvPr>
            <p:cNvSpPr/>
            <p:nvPr/>
          </p:nvSpPr>
          <p:spPr>
            <a:xfrm>
              <a:off x="-518544" y="5885605"/>
              <a:ext cx="10331286" cy="1771058"/>
            </a:xfrm>
            <a:prstGeom prst="rect">
              <a:avLst/>
            </a:prstGeom>
            <a:solidFill>
              <a:srgbClr val="02397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Content Placeholder 2">
              <a:extLst>
                <a:ext uri="{FF2B5EF4-FFF2-40B4-BE49-F238E27FC236}">
                  <a16:creationId xmlns:a16="http://schemas.microsoft.com/office/drawing/2014/main" id="{A3332400-E644-EC44-8CB7-7A7252E5A2FE}"/>
                </a:ext>
              </a:extLst>
            </p:cNvPr>
            <p:cNvSpPr txBox="1">
              <a:spLocks/>
            </p:cNvSpPr>
            <p:nvPr/>
          </p:nvSpPr>
          <p:spPr>
            <a:xfrm>
              <a:off x="0" y="5885606"/>
              <a:ext cx="9700769" cy="1771057"/>
            </a:xfrm>
            <a:prstGeom prst="rect">
              <a:avLst/>
            </a:prstGeom>
          </p:spPr>
          <p:txBody>
            <a:bodyPr vert="horz" lIns="0" tIns="0" rIns="0" bIns="0" rtlCol="0" anchor="ctr">
              <a:noAutofit/>
            </a:bodyPr>
            <a:lstStyle>
              <a:lvl1pPr marL="0" indent="0" algn="l" defTabSz="3023267" rtl="0" eaLnBrk="1" latinLnBrk="0" hangingPunct="1">
                <a:lnSpc>
                  <a:spcPct val="90000"/>
                </a:lnSpc>
                <a:spcBef>
                  <a:spcPts val="0"/>
                </a:spcBef>
                <a:spcAft>
                  <a:spcPts val="1836"/>
                </a:spcAft>
                <a:buFont typeface="Arial" panose="020B0604020202020204" pitchFamily="34" charset="0"/>
                <a:buNone/>
                <a:defRPr sz="1800" kern="1200">
                  <a:solidFill>
                    <a:schemeClr val="tx1"/>
                  </a:solidFill>
                  <a:latin typeface="+mn-lt"/>
                  <a:ea typeface="+mn-ea"/>
                  <a:cs typeface="+mn-cs"/>
                </a:defRPr>
              </a:lvl1pPr>
              <a:lvl2pPr marL="0" indent="0" algn="l" defTabSz="3023267" rtl="0" eaLnBrk="1" latinLnBrk="0" hangingPunct="1">
                <a:lnSpc>
                  <a:spcPct val="83000"/>
                </a:lnSpc>
                <a:spcBef>
                  <a:spcPts val="0"/>
                </a:spcBef>
                <a:spcAft>
                  <a:spcPts val="4520"/>
                </a:spcAft>
                <a:buFont typeface="Arial" panose="020B0604020202020204" pitchFamily="34" charset="0"/>
                <a:buNone/>
                <a:defRPr sz="5001" kern="1200">
                  <a:solidFill>
                    <a:schemeClr val="tx1"/>
                  </a:solidFill>
                  <a:latin typeface="+mn-lt"/>
                  <a:ea typeface="+mn-ea"/>
                  <a:cs typeface="+mn-cs"/>
                </a:defRPr>
              </a:lvl2pPr>
              <a:lvl3pPr marL="0" indent="0" algn="l" defTabSz="3023267" rtl="0" eaLnBrk="1" latinLnBrk="0" hangingPunct="1">
                <a:lnSpc>
                  <a:spcPct val="90000"/>
                </a:lnSpc>
                <a:spcBef>
                  <a:spcPts val="0"/>
                </a:spcBef>
                <a:spcAft>
                  <a:spcPts val="3320"/>
                </a:spcAft>
                <a:buFont typeface="Arial" panose="020B0604020202020204" pitchFamily="34" charset="0"/>
                <a:buNone/>
                <a:defRPr sz="3200" kern="1200">
                  <a:solidFill>
                    <a:schemeClr val="tx1"/>
                  </a:solidFill>
                  <a:latin typeface="+mn-lt"/>
                  <a:ea typeface="+mn-ea"/>
                  <a:cs typeface="+mn-cs"/>
                </a:defRPr>
              </a:lvl3pPr>
              <a:lvl4pPr marL="0" indent="0" algn="l" defTabSz="3023267" rtl="0" eaLnBrk="1" latinLnBrk="0" hangingPunct="1">
                <a:lnSpc>
                  <a:spcPct val="90000"/>
                </a:lnSpc>
                <a:spcBef>
                  <a:spcPts val="0"/>
                </a:spcBef>
                <a:buFont typeface="Arial" panose="020B0604020202020204" pitchFamily="34" charset="0"/>
                <a:buNone/>
                <a:defRPr sz="2800" b="1" kern="1200">
                  <a:solidFill>
                    <a:schemeClr val="accent3"/>
                  </a:solidFill>
                  <a:latin typeface="+mn-lt"/>
                  <a:ea typeface="+mn-ea"/>
                  <a:cs typeface="+mn-cs"/>
                </a:defRPr>
              </a:lvl4pPr>
              <a:lvl5pPr marL="0" indent="0" algn="l" defTabSz="3023267" rtl="0" eaLnBrk="1" latinLnBrk="0" hangingPunct="1">
                <a:lnSpc>
                  <a:spcPct val="90000"/>
                </a:lnSpc>
                <a:spcBef>
                  <a:spcPts val="0"/>
                </a:spcBef>
                <a:buFont typeface="Arial" panose="020B0604020202020204" pitchFamily="34" charset="0"/>
                <a:buNone/>
                <a:defRPr sz="2200" b="1" kern="1200">
                  <a:solidFill>
                    <a:schemeClr val="tx1"/>
                  </a:solidFill>
                  <a:latin typeface="+mn-lt"/>
                  <a:ea typeface="+mn-ea"/>
                  <a:cs typeface="+mn-cs"/>
                </a:defRPr>
              </a:lvl5pPr>
              <a:lvl6pPr marL="0" indent="0" algn="l" defTabSz="3023267" rtl="0" eaLnBrk="1" latinLnBrk="0" hangingPunct="1">
                <a:lnSpc>
                  <a:spcPct val="90000"/>
                </a:lnSpc>
                <a:spcBef>
                  <a:spcPts val="0"/>
                </a:spcBef>
                <a:buFont typeface="Arial" panose="020B0604020202020204" pitchFamily="34" charset="0"/>
                <a:buNone/>
                <a:defRPr sz="2200" kern="1200">
                  <a:solidFill>
                    <a:schemeClr val="tx1"/>
                  </a:solidFill>
                  <a:latin typeface="+mn-lt"/>
                  <a:ea typeface="+mn-ea"/>
                  <a:cs typeface="+mn-cs"/>
                </a:defRPr>
              </a:lvl6pPr>
              <a:lvl7pPr marL="0" indent="0" algn="l" defTabSz="3023267" rtl="0" eaLnBrk="1" latinLnBrk="0" hangingPunct="1">
                <a:lnSpc>
                  <a:spcPct val="90000"/>
                </a:lnSpc>
                <a:spcBef>
                  <a:spcPts val="0"/>
                </a:spcBef>
                <a:spcAft>
                  <a:spcPts val="1836"/>
                </a:spcAft>
                <a:buFont typeface="Arial" panose="020B0604020202020204" pitchFamily="34" charset="0"/>
                <a:buNone/>
                <a:defRPr sz="1200" kern="1200" cap="all" baseline="0">
                  <a:solidFill>
                    <a:schemeClr val="tx1"/>
                  </a:solidFill>
                  <a:latin typeface="+mn-lt"/>
                  <a:ea typeface="+mn-ea"/>
                  <a:cs typeface="+mn-cs"/>
                </a:defRPr>
              </a:lvl7pPr>
              <a:lvl8pPr marL="251649" indent="-251649" algn="l" defTabSz="3023267" rtl="0" eaLnBrk="1" latinLnBrk="0" hangingPunct="1">
                <a:lnSpc>
                  <a:spcPct val="90000"/>
                </a:lnSpc>
                <a:spcBef>
                  <a:spcPts val="0"/>
                </a:spcBef>
                <a:buClr>
                  <a:schemeClr val="accent3"/>
                </a:buClr>
                <a:buFont typeface="Arial" panose="020B0604020202020204" pitchFamily="34" charset="0"/>
                <a:buChar char="•"/>
                <a:defRPr sz="1800" kern="1200">
                  <a:solidFill>
                    <a:schemeClr val="tx1"/>
                  </a:solidFill>
                  <a:latin typeface="+mn-lt"/>
                  <a:ea typeface="+mn-ea"/>
                  <a:cs typeface="+mn-cs"/>
                </a:defRPr>
              </a:lvl8pPr>
              <a:lvl9pPr marL="503298" indent="-503298" algn="l" defTabSz="3023267" rtl="0" eaLnBrk="1" latinLnBrk="0" hangingPunct="1">
                <a:lnSpc>
                  <a:spcPct val="90000"/>
                </a:lnSpc>
                <a:spcBef>
                  <a:spcPts val="0"/>
                </a:spcBef>
                <a:buClr>
                  <a:schemeClr val="accent4"/>
                </a:buClr>
                <a:buFont typeface="Arial" panose="020B0604020202020204" pitchFamily="34" charset="0"/>
                <a:buChar char="•"/>
                <a:defRPr sz="1800" kern="1200">
                  <a:solidFill>
                    <a:schemeClr val="tx1"/>
                  </a:solidFill>
                  <a:latin typeface="+mn-lt"/>
                  <a:ea typeface="+mn-ea"/>
                  <a:cs typeface="+mn-cs"/>
                </a:defRPr>
              </a:lvl9pPr>
            </a:lstStyle>
            <a:p>
              <a:pPr marL="0" marR="0" lvl="1" indent="0" algn="ctr" defTabSz="3023267" rtl="0" eaLnBrk="1" fontAlgn="auto" latinLnBrk="0" hangingPunct="1">
                <a:lnSpc>
                  <a:spcPct val="83000"/>
                </a:lnSpc>
                <a:spcBef>
                  <a:spcPts val="0"/>
                </a:spcBef>
                <a:spcAft>
                  <a:spcPts val="4520"/>
                </a:spcAft>
                <a:buClrTx/>
                <a:buSzTx/>
                <a:buFont typeface="Arial" panose="020B0604020202020204" pitchFamily="34" charset="0"/>
                <a:buNone/>
                <a:tabLst/>
                <a:defRPr/>
              </a:pPr>
              <a:r>
                <a:rPr kumimoji="0" lang="en-GB" sz="5001" b="0" i="0" u="none" strike="noStrike" kern="1200" cap="none" spc="0" normalizeH="0" baseline="0" dirty="0">
                  <a:ln>
                    <a:noFill/>
                  </a:ln>
                  <a:solidFill>
                    <a:schemeClr val="bg1"/>
                  </a:solidFill>
                  <a:effectLst/>
                  <a:uLnTx/>
                  <a:uFillTx/>
                  <a:latin typeface="Arial"/>
                </a:rPr>
                <a:t>Con</a:t>
              </a:r>
              <a:r>
                <a:rPr lang="en-GB" dirty="0">
                  <a:solidFill>
                    <a:schemeClr val="bg1"/>
                  </a:solidFill>
                  <a:latin typeface="Arial"/>
                </a:rPr>
                <a:t>clusions</a:t>
              </a:r>
              <a:endParaRPr kumimoji="0" lang="en-GB" sz="5001" b="0" i="0" u="none" strike="noStrike" kern="1200" cap="none" spc="0" normalizeH="0" baseline="0" dirty="0">
                <a:ln>
                  <a:noFill/>
                </a:ln>
                <a:solidFill>
                  <a:schemeClr val="bg1"/>
                </a:solidFill>
                <a:effectLst/>
                <a:uLnTx/>
                <a:uFillTx/>
                <a:latin typeface="Arial"/>
              </a:endParaRPr>
            </a:p>
          </p:txBody>
        </p:sp>
      </p:grpSp>
      <p:sp>
        <p:nvSpPr>
          <p:cNvPr id="44" name="Content Placeholder 2">
            <a:extLst>
              <a:ext uri="{FF2B5EF4-FFF2-40B4-BE49-F238E27FC236}">
                <a16:creationId xmlns:a16="http://schemas.microsoft.com/office/drawing/2014/main" id="{C0A9CEFB-D64C-4435-2EC4-C22429171286}"/>
              </a:ext>
            </a:extLst>
          </p:cNvPr>
          <p:cNvSpPr txBox="1">
            <a:spLocks/>
          </p:cNvSpPr>
          <p:nvPr/>
        </p:nvSpPr>
        <p:spPr>
          <a:xfrm>
            <a:off x="191144" y="7265144"/>
            <a:ext cx="9528723" cy="7624084"/>
          </a:xfrm>
          <a:prstGeom prst="rect">
            <a:avLst/>
          </a:prstGeom>
        </p:spPr>
        <p:txBody>
          <a:bodyPr vert="horz" lIns="0" tIns="0" rIns="0" bIns="0" rtlCol="0">
            <a:noAutofit/>
          </a:bodyPr>
          <a:lstStyle>
            <a:lvl1pPr marL="0" indent="0" algn="l" defTabSz="3023267" rtl="0" eaLnBrk="1" latinLnBrk="0" hangingPunct="1">
              <a:lnSpc>
                <a:spcPct val="90000"/>
              </a:lnSpc>
              <a:spcBef>
                <a:spcPts val="0"/>
              </a:spcBef>
              <a:spcAft>
                <a:spcPts val="1836"/>
              </a:spcAft>
              <a:buFont typeface="Arial" panose="020B0604020202020204" pitchFamily="34" charset="0"/>
              <a:buNone/>
              <a:defRPr sz="1800" kern="1200">
                <a:solidFill>
                  <a:schemeClr val="tx1"/>
                </a:solidFill>
                <a:latin typeface="+mn-lt"/>
                <a:ea typeface="+mn-ea"/>
                <a:cs typeface="+mn-cs"/>
              </a:defRPr>
            </a:lvl1pPr>
            <a:lvl2pPr marL="0" indent="0" algn="l" defTabSz="3023267" rtl="0" eaLnBrk="1" latinLnBrk="0" hangingPunct="1">
              <a:lnSpc>
                <a:spcPct val="83000"/>
              </a:lnSpc>
              <a:spcBef>
                <a:spcPts val="0"/>
              </a:spcBef>
              <a:spcAft>
                <a:spcPts val="4520"/>
              </a:spcAft>
              <a:buFont typeface="Arial" panose="020B0604020202020204" pitchFamily="34" charset="0"/>
              <a:buNone/>
              <a:defRPr sz="5001" kern="1200">
                <a:solidFill>
                  <a:schemeClr val="tx1"/>
                </a:solidFill>
                <a:latin typeface="+mn-lt"/>
                <a:ea typeface="+mn-ea"/>
                <a:cs typeface="+mn-cs"/>
              </a:defRPr>
            </a:lvl2pPr>
            <a:lvl3pPr marL="0" indent="0" algn="l" defTabSz="3023267" rtl="0" eaLnBrk="1" latinLnBrk="0" hangingPunct="1">
              <a:lnSpc>
                <a:spcPct val="90000"/>
              </a:lnSpc>
              <a:spcBef>
                <a:spcPts val="0"/>
              </a:spcBef>
              <a:spcAft>
                <a:spcPts val="3320"/>
              </a:spcAft>
              <a:buFont typeface="Arial" panose="020B0604020202020204" pitchFamily="34" charset="0"/>
              <a:buNone/>
              <a:defRPr sz="3200" kern="1200">
                <a:solidFill>
                  <a:schemeClr val="tx1"/>
                </a:solidFill>
                <a:latin typeface="+mn-lt"/>
                <a:ea typeface="+mn-ea"/>
                <a:cs typeface="+mn-cs"/>
              </a:defRPr>
            </a:lvl3pPr>
            <a:lvl4pPr marL="0" indent="0" algn="l" defTabSz="3023267" rtl="0" eaLnBrk="1" latinLnBrk="0" hangingPunct="1">
              <a:lnSpc>
                <a:spcPct val="90000"/>
              </a:lnSpc>
              <a:spcBef>
                <a:spcPts val="0"/>
              </a:spcBef>
              <a:buFont typeface="Arial" panose="020B0604020202020204" pitchFamily="34" charset="0"/>
              <a:buNone/>
              <a:defRPr sz="2800" b="1" kern="1200">
                <a:solidFill>
                  <a:schemeClr val="accent3"/>
                </a:solidFill>
                <a:latin typeface="+mn-lt"/>
                <a:ea typeface="+mn-ea"/>
                <a:cs typeface="+mn-cs"/>
              </a:defRPr>
            </a:lvl4pPr>
            <a:lvl5pPr marL="0" indent="0" algn="l" defTabSz="3023267" rtl="0" eaLnBrk="1" latinLnBrk="0" hangingPunct="1">
              <a:lnSpc>
                <a:spcPct val="90000"/>
              </a:lnSpc>
              <a:spcBef>
                <a:spcPts val="0"/>
              </a:spcBef>
              <a:buFont typeface="Arial" panose="020B0604020202020204" pitchFamily="34" charset="0"/>
              <a:buNone/>
              <a:defRPr sz="2200" b="1" kern="1200">
                <a:solidFill>
                  <a:schemeClr val="tx1"/>
                </a:solidFill>
                <a:latin typeface="+mn-lt"/>
                <a:ea typeface="+mn-ea"/>
                <a:cs typeface="+mn-cs"/>
              </a:defRPr>
            </a:lvl5pPr>
            <a:lvl6pPr marL="0" indent="0" algn="l" defTabSz="3023267" rtl="0" eaLnBrk="1" latinLnBrk="0" hangingPunct="1">
              <a:lnSpc>
                <a:spcPct val="90000"/>
              </a:lnSpc>
              <a:spcBef>
                <a:spcPts val="0"/>
              </a:spcBef>
              <a:buFont typeface="Arial" panose="020B0604020202020204" pitchFamily="34" charset="0"/>
              <a:buNone/>
              <a:defRPr sz="2200" kern="1200">
                <a:solidFill>
                  <a:schemeClr val="tx1"/>
                </a:solidFill>
                <a:latin typeface="+mn-lt"/>
                <a:ea typeface="+mn-ea"/>
                <a:cs typeface="+mn-cs"/>
              </a:defRPr>
            </a:lvl6pPr>
            <a:lvl7pPr marL="0" indent="0" algn="l" defTabSz="3023267" rtl="0" eaLnBrk="1" latinLnBrk="0" hangingPunct="1">
              <a:lnSpc>
                <a:spcPct val="90000"/>
              </a:lnSpc>
              <a:spcBef>
                <a:spcPts val="0"/>
              </a:spcBef>
              <a:spcAft>
                <a:spcPts val="1836"/>
              </a:spcAft>
              <a:buFont typeface="Arial" panose="020B0604020202020204" pitchFamily="34" charset="0"/>
              <a:buNone/>
              <a:defRPr sz="1200" kern="1200" cap="all" baseline="0">
                <a:solidFill>
                  <a:schemeClr val="tx1"/>
                </a:solidFill>
                <a:latin typeface="+mn-lt"/>
                <a:ea typeface="+mn-ea"/>
                <a:cs typeface="+mn-cs"/>
              </a:defRPr>
            </a:lvl7pPr>
            <a:lvl8pPr marL="251649" indent="-251649" algn="l" defTabSz="3023267" rtl="0" eaLnBrk="1" latinLnBrk="0" hangingPunct="1">
              <a:lnSpc>
                <a:spcPct val="90000"/>
              </a:lnSpc>
              <a:spcBef>
                <a:spcPts val="0"/>
              </a:spcBef>
              <a:buClr>
                <a:schemeClr val="accent3"/>
              </a:buClr>
              <a:buFont typeface="Arial" panose="020B0604020202020204" pitchFamily="34" charset="0"/>
              <a:buChar char="•"/>
              <a:defRPr sz="1800" kern="1200">
                <a:solidFill>
                  <a:schemeClr val="tx1"/>
                </a:solidFill>
                <a:latin typeface="+mn-lt"/>
                <a:ea typeface="+mn-ea"/>
                <a:cs typeface="+mn-cs"/>
              </a:defRPr>
            </a:lvl8pPr>
            <a:lvl9pPr marL="503298" indent="-503298" algn="l" defTabSz="3023267" rtl="0" eaLnBrk="1" latinLnBrk="0" hangingPunct="1">
              <a:lnSpc>
                <a:spcPct val="90000"/>
              </a:lnSpc>
              <a:spcBef>
                <a:spcPts val="0"/>
              </a:spcBef>
              <a:buClr>
                <a:schemeClr val="accent4"/>
              </a:buClr>
              <a:buFont typeface="Arial" panose="020B0604020202020204" pitchFamily="34" charset="0"/>
              <a:buChar char="•"/>
              <a:defRPr sz="1800" kern="1200">
                <a:solidFill>
                  <a:schemeClr val="tx1"/>
                </a:solidFill>
                <a:latin typeface="+mn-lt"/>
                <a:ea typeface="+mn-ea"/>
                <a:cs typeface="+mn-cs"/>
              </a:defRPr>
            </a:lvl9pPr>
          </a:lstStyle>
          <a:p>
            <a:pPr marL="457200" marR="0" lvl="0" indent="-457200" algn="just" defTabSz="3023267" rtl="0" eaLnBrk="1" fontAlgn="auto" latinLnBrk="0" hangingPunct="1">
              <a:lnSpc>
                <a:spcPct val="100000"/>
              </a:lnSpc>
              <a:spcBef>
                <a:spcPts val="0"/>
              </a:spcBef>
              <a:spcAft>
                <a:spcPts val="1836"/>
              </a:spcAft>
              <a:buClrTx/>
              <a:buSzTx/>
              <a:buFont typeface="Arial" panose="020B0604020202020204" pitchFamily="34" charset="0"/>
              <a:buChar char="•"/>
              <a:tabLst/>
              <a:defRPr/>
            </a:pPr>
            <a:r>
              <a:rPr kumimoji="0" lang="en-GB" sz="2800" b="0" i="0" u="none" strike="noStrike" kern="1200" cap="none" spc="0" normalizeH="0" baseline="0" noProof="0" dirty="0">
                <a:ln>
                  <a:noFill/>
                </a:ln>
                <a:solidFill>
                  <a:sysClr val="windowText" lastClr="000000"/>
                </a:solidFill>
                <a:effectLst/>
                <a:uLnTx/>
                <a:uFillTx/>
                <a:latin typeface="Arial" panose="020B0604020202020204" pitchFamily="34" charset="0"/>
                <a:cs typeface="Arial" panose="020B0604020202020204" pitchFamily="34" charset="0"/>
              </a:rPr>
              <a:t>An estimated </a:t>
            </a:r>
            <a:r>
              <a:rPr kumimoji="0" lang="en-GB" sz="2800" b="1" i="0" u="none" strike="noStrike" kern="1200" cap="none" spc="0" normalizeH="0" baseline="0" noProof="0" dirty="0">
                <a:ln>
                  <a:noFill/>
                </a:ln>
                <a:solidFill>
                  <a:srgbClr val="023975"/>
                </a:solidFill>
                <a:effectLst/>
                <a:uLnTx/>
                <a:uFillTx/>
                <a:latin typeface="Arial" panose="020B0604020202020204" pitchFamily="34" charset="0"/>
                <a:cs typeface="Arial" panose="020B0604020202020204" pitchFamily="34" charset="0"/>
              </a:rPr>
              <a:t>50-77%</a:t>
            </a:r>
            <a:r>
              <a:rPr kumimoji="0" lang="en-GB" sz="2800" b="0" i="0" u="none" strike="noStrike" kern="1200" cap="none" spc="0" normalizeH="0" baseline="0" noProof="0" dirty="0">
                <a:ln>
                  <a:noFill/>
                </a:ln>
                <a:solidFill>
                  <a:sysClr val="windowText" lastClr="000000"/>
                </a:solidFill>
                <a:effectLst/>
                <a:uLnTx/>
                <a:uFillTx/>
                <a:latin typeface="Arial" panose="020B0604020202020204" pitchFamily="34" charset="0"/>
                <a:cs typeface="Arial" panose="020B0604020202020204" pitchFamily="34" charset="0"/>
              </a:rPr>
              <a:t> of patients in the intensive care unit (ICU) experience </a:t>
            </a:r>
            <a:r>
              <a:rPr kumimoji="0" lang="en-GB" sz="2800" b="1" i="0" u="none" strike="noStrike" kern="1200" cap="none" spc="0" normalizeH="0" baseline="0" noProof="0" dirty="0">
                <a:ln>
                  <a:noFill/>
                </a:ln>
                <a:solidFill>
                  <a:srgbClr val="023975"/>
                </a:solidFill>
                <a:effectLst/>
                <a:uLnTx/>
                <a:uFillTx/>
                <a:latin typeface="Arial" panose="020B0604020202020204" pitchFamily="34" charset="0"/>
                <a:cs typeface="Arial" panose="020B0604020202020204" pitchFamily="34" charset="0"/>
              </a:rPr>
              <a:t>moderate to severe pain</a:t>
            </a:r>
            <a:r>
              <a:rPr kumimoji="0" lang="en-GB" sz="2800" b="0" i="0" u="none" strike="noStrike" kern="1200" cap="none" spc="0" normalizeH="0" baseline="30000" noProof="0" dirty="0">
                <a:ln>
                  <a:noFill/>
                </a:ln>
                <a:solidFill>
                  <a:sysClr val="windowText" lastClr="000000"/>
                </a:solidFill>
                <a:effectLst/>
                <a:uLnTx/>
                <a:uFillTx/>
                <a:latin typeface="Arial" panose="020B0604020202020204" pitchFamily="34" charset="0"/>
                <a:cs typeface="Arial" panose="020B0604020202020204" pitchFamily="34" charset="0"/>
              </a:rPr>
              <a:t>1,2</a:t>
            </a:r>
            <a:r>
              <a:rPr kumimoji="0" lang="en-GB" sz="2800" b="0" i="0" u="none" strike="noStrike" kern="1200" cap="none" spc="0" normalizeH="0" baseline="0" noProof="0" dirty="0">
                <a:ln>
                  <a:noFill/>
                </a:ln>
                <a:solidFill>
                  <a:sysClr val="windowText" lastClr="000000"/>
                </a:solidFill>
                <a:effectLst/>
                <a:uLnTx/>
                <a:uFillTx/>
                <a:latin typeface="Arial" panose="020B0604020202020204" pitchFamily="34" charset="0"/>
                <a:cs typeface="Arial" panose="020B0604020202020204" pitchFamily="34" charset="0"/>
              </a:rPr>
              <a:t>. </a:t>
            </a:r>
          </a:p>
          <a:p>
            <a:pPr marL="457200" marR="0" lvl="0" indent="-457200" algn="just" defTabSz="3023267" rtl="0" eaLnBrk="1" fontAlgn="auto" latinLnBrk="0" hangingPunct="1">
              <a:lnSpc>
                <a:spcPct val="100000"/>
              </a:lnSpc>
              <a:spcBef>
                <a:spcPts val="0"/>
              </a:spcBef>
              <a:spcAft>
                <a:spcPts val="1836"/>
              </a:spcAft>
              <a:buClrTx/>
              <a:buSzTx/>
              <a:buFont typeface="Arial" panose="020B0604020202020204" pitchFamily="34" charset="0"/>
              <a:buChar char="•"/>
              <a:tabLst/>
              <a:defRPr/>
            </a:pPr>
            <a:r>
              <a:rPr kumimoji="0" lang="en-GB" sz="2800" b="0" i="0" u="none" strike="noStrike" kern="1200" cap="none" spc="0" normalizeH="0" baseline="0" noProof="0" dirty="0">
                <a:ln>
                  <a:noFill/>
                </a:ln>
                <a:solidFill>
                  <a:sysClr val="windowText" lastClr="000000"/>
                </a:solidFill>
                <a:effectLst/>
                <a:uLnTx/>
                <a:uFillTx/>
                <a:latin typeface="Arial" panose="020B0604020202020204" pitchFamily="34" charset="0"/>
                <a:cs typeface="Arial" panose="020B0604020202020204" pitchFamily="34" charset="0"/>
              </a:rPr>
              <a:t>Many ICU patients are </a:t>
            </a:r>
            <a:r>
              <a:rPr kumimoji="0" lang="en-GB" sz="2800" b="1" i="0" u="none" strike="noStrike" kern="1200" cap="none" spc="0" normalizeH="0" baseline="0" noProof="0" dirty="0">
                <a:ln>
                  <a:noFill/>
                </a:ln>
                <a:solidFill>
                  <a:srgbClr val="023975"/>
                </a:solidFill>
                <a:effectLst/>
                <a:uLnTx/>
                <a:uFillTx/>
                <a:latin typeface="Arial" panose="020B0604020202020204" pitchFamily="34" charset="0"/>
                <a:cs typeface="Arial" panose="020B0604020202020204" pitchFamily="34" charset="0"/>
              </a:rPr>
              <a:t>sedated</a:t>
            </a:r>
            <a:r>
              <a:rPr kumimoji="0" lang="en-GB" sz="2800" b="0" i="0" u="none" strike="noStrike" kern="1200" cap="none" spc="0" normalizeH="0" baseline="0" noProof="0" dirty="0">
                <a:ln>
                  <a:noFill/>
                </a:ln>
                <a:solidFill>
                  <a:sysClr val="windowText" lastClr="000000"/>
                </a:solidFill>
                <a:effectLst/>
                <a:uLnTx/>
                <a:uFillTx/>
                <a:latin typeface="Arial" panose="020B0604020202020204" pitchFamily="34" charset="0"/>
                <a:cs typeface="Arial" panose="020B0604020202020204" pitchFamily="34" charset="0"/>
              </a:rPr>
              <a:t> or </a:t>
            </a:r>
            <a:r>
              <a:rPr lang="en-GB" sz="2800" b="1" dirty="0">
                <a:solidFill>
                  <a:srgbClr val="023975"/>
                </a:solidFill>
                <a:latin typeface="Arial" panose="020B0604020202020204" pitchFamily="34" charset="0"/>
                <a:cs typeface="Arial" panose="020B0604020202020204" pitchFamily="34" charset="0"/>
              </a:rPr>
              <a:t>intubated</a:t>
            </a:r>
            <a:r>
              <a:rPr kumimoji="0" lang="en-GB" sz="2800" b="0" i="0" u="none" strike="noStrike" kern="1200" cap="none" spc="0" normalizeH="0" baseline="0" noProof="0" dirty="0">
                <a:ln>
                  <a:noFill/>
                </a:ln>
                <a:solidFill>
                  <a:sysClr val="windowText" lastClr="000000"/>
                </a:solidFill>
                <a:effectLst/>
                <a:uLnTx/>
                <a:uFillTx/>
                <a:latin typeface="Arial" panose="020B0604020202020204" pitchFamily="34" charset="0"/>
                <a:cs typeface="Arial" panose="020B0604020202020204" pitchFamily="34" charset="0"/>
              </a:rPr>
              <a:t> so are </a:t>
            </a:r>
            <a:r>
              <a:rPr kumimoji="0" lang="en-GB" sz="2800" b="1" i="0" u="none" strike="noStrike" kern="1200" cap="none" spc="0" normalizeH="0" baseline="0" noProof="0" dirty="0">
                <a:ln>
                  <a:noFill/>
                </a:ln>
                <a:solidFill>
                  <a:srgbClr val="023975"/>
                </a:solidFill>
                <a:effectLst/>
                <a:uLnTx/>
                <a:uFillTx/>
                <a:latin typeface="Arial" panose="020B0604020202020204" pitchFamily="34" charset="0"/>
                <a:cs typeface="Arial" panose="020B0604020202020204" pitchFamily="34" charset="0"/>
              </a:rPr>
              <a:t>unable to self-report </a:t>
            </a:r>
            <a:r>
              <a:rPr kumimoji="0" lang="en-GB" sz="2800" b="0" i="0" u="none" strike="noStrike" kern="1200" cap="none" spc="0" normalizeH="0" baseline="0" noProof="0" dirty="0">
                <a:ln>
                  <a:noFill/>
                </a:ln>
                <a:solidFill>
                  <a:sysClr val="windowText" lastClr="000000"/>
                </a:solidFill>
                <a:effectLst/>
                <a:uLnTx/>
                <a:uFillTx/>
                <a:latin typeface="Arial" panose="020B0604020202020204" pitchFamily="34" charset="0"/>
                <a:cs typeface="Arial" panose="020B0604020202020204" pitchFamily="34" charset="0"/>
              </a:rPr>
              <a:t>pain</a:t>
            </a:r>
            <a:r>
              <a:rPr lang="en-GB" sz="2800" baseline="30000" dirty="0">
                <a:solidFill>
                  <a:sysClr val="windowText" lastClr="000000"/>
                </a:solidFill>
                <a:latin typeface="Arial" panose="020B0604020202020204" pitchFamily="34" charset="0"/>
                <a:cs typeface="Arial" panose="020B0604020202020204" pitchFamily="34" charset="0"/>
              </a:rPr>
              <a:t>3</a:t>
            </a:r>
            <a:r>
              <a:rPr kumimoji="0" lang="en-GB" sz="2800" b="0" i="0" u="none" strike="noStrike" kern="1200" cap="none" spc="0" normalizeH="0" baseline="0" noProof="0" dirty="0">
                <a:ln>
                  <a:noFill/>
                </a:ln>
                <a:solidFill>
                  <a:sysClr val="windowText" lastClr="000000"/>
                </a:solidFill>
                <a:effectLst/>
                <a:uLnTx/>
                <a:uFillTx/>
                <a:latin typeface="Arial" panose="020B0604020202020204" pitchFamily="34" charset="0"/>
                <a:cs typeface="Arial" panose="020B0604020202020204" pitchFamily="34" charset="0"/>
              </a:rPr>
              <a:t>. </a:t>
            </a:r>
          </a:p>
          <a:p>
            <a:pPr marL="457200" marR="0" lvl="0" indent="-457200" algn="just" defTabSz="3023267" rtl="0" eaLnBrk="1" fontAlgn="auto" latinLnBrk="0" hangingPunct="1">
              <a:lnSpc>
                <a:spcPct val="100000"/>
              </a:lnSpc>
              <a:spcBef>
                <a:spcPts val="0"/>
              </a:spcBef>
              <a:spcAft>
                <a:spcPts val="1836"/>
              </a:spcAft>
              <a:buClrTx/>
              <a:buSzTx/>
              <a:buFont typeface="Arial" panose="020B0604020202020204" pitchFamily="34" charset="0"/>
              <a:buChar char="•"/>
              <a:tabLst/>
              <a:defRPr/>
            </a:pPr>
            <a:r>
              <a:rPr kumimoji="0" lang="en-GB" sz="2800" b="0" i="0" u="none" strike="noStrike" kern="1200" cap="none" spc="0" normalizeH="0" baseline="0" noProof="0" dirty="0">
                <a:ln>
                  <a:noFill/>
                </a:ln>
                <a:solidFill>
                  <a:sysClr val="windowText" lastClr="000000"/>
                </a:solidFill>
                <a:effectLst/>
                <a:uLnTx/>
                <a:uFillTx/>
                <a:latin typeface="Arial" panose="020B0604020202020204" pitchFamily="34" charset="0"/>
                <a:cs typeface="Arial" panose="020B0604020202020204" pitchFamily="34" charset="0"/>
              </a:rPr>
              <a:t>Simply assessing pain using validated tools (e.g. CPOT, BPS) has been shown to </a:t>
            </a:r>
            <a:r>
              <a:rPr kumimoji="0" lang="en-GB" sz="2800" b="1" i="0" u="none" strike="noStrike" kern="1200" cap="none" spc="0" normalizeH="0" baseline="0" noProof="0" dirty="0">
                <a:ln>
                  <a:noFill/>
                </a:ln>
                <a:solidFill>
                  <a:srgbClr val="023975"/>
                </a:solidFill>
                <a:effectLst/>
                <a:uLnTx/>
                <a:uFillTx/>
                <a:latin typeface="Arial" panose="020B0604020202020204" pitchFamily="34" charset="0"/>
                <a:cs typeface="Arial" panose="020B0604020202020204" pitchFamily="34" charset="0"/>
              </a:rPr>
              <a:t>improve ICU specific outcomes </a:t>
            </a:r>
            <a:r>
              <a:rPr kumimoji="0" lang="en-GB" sz="2800" b="0" i="0" u="none" strike="noStrike" kern="1200" cap="none" spc="0" normalizeH="0" baseline="0" noProof="0" dirty="0">
                <a:ln>
                  <a:noFill/>
                </a:ln>
                <a:solidFill>
                  <a:sysClr val="windowText" lastClr="000000"/>
                </a:solidFill>
                <a:effectLst/>
                <a:uLnTx/>
                <a:uFillTx/>
                <a:latin typeface="Arial" panose="020B0604020202020204" pitchFamily="34" charset="0"/>
                <a:cs typeface="Arial" panose="020B0604020202020204" pitchFamily="34" charset="0"/>
              </a:rPr>
              <a:t>such as mortality or length of time on mechanical ventilation</a:t>
            </a:r>
            <a:r>
              <a:rPr kumimoji="0" lang="en-GB" sz="2800" b="0" i="0" u="none" strike="noStrike" kern="1200" cap="none" spc="0" normalizeH="0" baseline="30000" noProof="0" dirty="0">
                <a:ln>
                  <a:noFill/>
                </a:ln>
                <a:solidFill>
                  <a:sysClr val="windowText" lastClr="000000"/>
                </a:solidFill>
                <a:effectLst/>
                <a:uLnTx/>
                <a:uFillTx/>
                <a:latin typeface="Arial" panose="020B0604020202020204" pitchFamily="34" charset="0"/>
                <a:cs typeface="Arial" panose="020B0604020202020204" pitchFamily="34" charset="0"/>
              </a:rPr>
              <a:t>4</a:t>
            </a:r>
            <a:r>
              <a:rPr kumimoji="0" lang="en-GB" sz="2800" b="0" i="0" u="none" strike="noStrike" kern="1200" cap="none" spc="0" normalizeH="0" baseline="0" noProof="0" dirty="0">
                <a:ln>
                  <a:noFill/>
                </a:ln>
                <a:solidFill>
                  <a:sysClr val="windowText" lastClr="000000"/>
                </a:solidFill>
                <a:effectLst/>
                <a:uLnTx/>
                <a:uFillTx/>
                <a:latin typeface="Arial" panose="020B0604020202020204" pitchFamily="34" charset="0"/>
                <a:cs typeface="Arial" panose="020B0604020202020204" pitchFamily="34" charset="0"/>
              </a:rPr>
              <a:t>. </a:t>
            </a:r>
          </a:p>
          <a:p>
            <a:pPr marL="457200" indent="-457200" algn="just">
              <a:lnSpc>
                <a:spcPct val="100000"/>
              </a:lnSpc>
              <a:buFont typeface="Arial" panose="020B0604020202020204" pitchFamily="34" charset="0"/>
              <a:buChar char="•"/>
              <a:defRPr/>
            </a:pPr>
            <a:r>
              <a:rPr lang="en-GB" sz="2800" dirty="0">
                <a:solidFill>
                  <a:sysClr val="windowText" lastClr="000000"/>
                </a:solidFill>
                <a:latin typeface="Arial" panose="020B0604020202020204" pitchFamily="34" charset="0"/>
                <a:cs typeface="Arial" panose="020B0604020202020204" pitchFamily="34" charset="0"/>
              </a:rPr>
              <a:t>Despite this, pain assessment remains poor e.g. a study of London ICUs demonstrated very limited use of validated pain scales and no documentation of pain assessment in 29%</a:t>
            </a:r>
            <a:r>
              <a:rPr lang="en-GB" sz="2800" baseline="30000" dirty="0">
                <a:solidFill>
                  <a:sysClr val="windowText" lastClr="000000"/>
                </a:solidFill>
                <a:latin typeface="Arial" panose="020B0604020202020204" pitchFamily="34" charset="0"/>
                <a:cs typeface="Arial" panose="020B0604020202020204" pitchFamily="34" charset="0"/>
              </a:rPr>
              <a:t>5</a:t>
            </a:r>
            <a:r>
              <a:rPr lang="en-GB" sz="2800" dirty="0">
                <a:solidFill>
                  <a:sysClr val="windowText" lastClr="000000"/>
                </a:solidFill>
                <a:latin typeface="Arial" panose="020B0604020202020204" pitchFamily="34" charset="0"/>
                <a:cs typeface="Arial" panose="020B0604020202020204" pitchFamily="34" charset="0"/>
              </a:rPr>
              <a:t>. </a:t>
            </a:r>
          </a:p>
          <a:p>
            <a:pPr algn="just">
              <a:lnSpc>
                <a:spcPct val="100000"/>
              </a:lnSpc>
              <a:defRPr/>
            </a:pPr>
            <a:r>
              <a:rPr lang="en-GB" sz="2800" b="1" noProof="0" dirty="0">
                <a:solidFill>
                  <a:sysClr val="windowText" lastClr="000000"/>
                </a:solidFill>
                <a:latin typeface="Arial" panose="020B0604020202020204" pitchFamily="34" charset="0"/>
                <a:cs typeface="Arial" panose="020B0604020202020204" pitchFamily="34" charset="0"/>
              </a:rPr>
              <a:t>Aims: </a:t>
            </a:r>
            <a:r>
              <a:rPr kumimoji="0" lang="en-GB" sz="2800" i="0" u="none" strike="noStrike" kern="1200" cap="none" spc="0" normalizeH="0" baseline="0" noProof="0" dirty="0">
                <a:ln>
                  <a:noFill/>
                </a:ln>
                <a:effectLst/>
                <a:uLnTx/>
                <a:uFillTx/>
                <a:latin typeface="Arial" panose="020B0604020202020204" pitchFamily="34" charset="0"/>
                <a:cs typeface="Arial" panose="020B0604020202020204" pitchFamily="34" charset="0"/>
              </a:rPr>
              <a:t>determine </a:t>
            </a:r>
            <a:r>
              <a:rPr kumimoji="0" lang="en-GB" sz="2800" b="1" i="0" u="none" strike="noStrike" kern="1200" cap="none" spc="0" normalizeH="0" baseline="0" noProof="0" dirty="0">
                <a:ln>
                  <a:noFill/>
                </a:ln>
                <a:solidFill>
                  <a:srgbClr val="023975"/>
                </a:solidFill>
                <a:effectLst/>
                <a:uLnTx/>
                <a:uFillTx/>
                <a:latin typeface="Arial" panose="020B0604020202020204" pitchFamily="34" charset="0"/>
                <a:cs typeface="Arial" panose="020B0604020202020204" pitchFamily="34" charset="0"/>
              </a:rPr>
              <a:t>themes and barriers </a:t>
            </a:r>
            <a:r>
              <a:rPr kumimoji="0" lang="en-GB" sz="2800" i="0" u="none" strike="noStrike" kern="1200" cap="none" spc="0" normalizeH="0" baseline="0" noProof="0" dirty="0">
                <a:ln>
                  <a:noFill/>
                </a:ln>
                <a:effectLst/>
                <a:uLnTx/>
                <a:uFillTx/>
                <a:latin typeface="Arial" panose="020B0604020202020204" pitchFamily="34" charset="0"/>
                <a:cs typeface="Arial" panose="020B0604020202020204" pitchFamily="34" charset="0"/>
              </a:rPr>
              <a:t>to effective pain management and assessment that could be targeted with </a:t>
            </a:r>
            <a:r>
              <a:rPr kumimoji="0" lang="en-GB" sz="2800" b="1" i="0" u="none" strike="noStrike" kern="1200" cap="none" spc="0" normalizeH="0" baseline="0" noProof="0" dirty="0">
                <a:ln>
                  <a:noFill/>
                </a:ln>
                <a:solidFill>
                  <a:srgbClr val="023975"/>
                </a:solidFill>
                <a:effectLst/>
                <a:uLnTx/>
                <a:uFillTx/>
                <a:latin typeface="Arial" panose="020B0604020202020204" pitchFamily="34" charset="0"/>
                <a:cs typeface="Arial" panose="020B0604020202020204" pitchFamily="34" charset="0"/>
              </a:rPr>
              <a:t>specific interventions </a:t>
            </a:r>
            <a:r>
              <a:rPr kumimoji="0" lang="en-GB" sz="2800" i="0" u="none" strike="noStrike" kern="1200" cap="none" spc="0" normalizeH="0" baseline="0" noProof="0" dirty="0">
                <a:ln>
                  <a:noFill/>
                </a:ln>
                <a:effectLst/>
                <a:uLnTx/>
                <a:uFillTx/>
                <a:latin typeface="Arial" panose="020B0604020202020204" pitchFamily="34" charset="0"/>
                <a:cs typeface="Arial" panose="020B0604020202020204" pitchFamily="34" charset="0"/>
              </a:rPr>
              <a:t>or </a:t>
            </a:r>
            <a:r>
              <a:rPr kumimoji="0" lang="en-GB" sz="2800" b="1" i="0" u="none" strike="noStrike" kern="1200" cap="none" spc="0" normalizeH="0" baseline="0" noProof="0" dirty="0">
                <a:ln>
                  <a:noFill/>
                </a:ln>
                <a:solidFill>
                  <a:srgbClr val="023975"/>
                </a:solidFill>
                <a:effectLst/>
                <a:uLnTx/>
                <a:uFillTx/>
                <a:latin typeface="Arial" panose="020B0604020202020204" pitchFamily="34" charset="0"/>
                <a:cs typeface="Arial" panose="020B0604020202020204" pitchFamily="34" charset="0"/>
              </a:rPr>
              <a:t>quality improvement initiatives </a:t>
            </a:r>
            <a:r>
              <a:rPr kumimoji="0" lang="en-GB" sz="2800" i="0" u="none" strike="noStrike" kern="1200" cap="none" spc="0" normalizeH="0" baseline="0" noProof="0" dirty="0">
                <a:ln>
                  <a:noFill/>
                </a:ln>
                <a:effectLst/>
                <a:uLnTx/>
                <a:uFillTx/>
                <a:latin typeface="Arial" panose="020B0604020202020204" pitchFamily="34" charset="0"/>
                <a:cs typeface="Arial" panose="020B0604020202020204" pitchFamily="34" charset="0"/>
              </a:rPr>
              <a:t>to improve pain management as depicted in figure 1.</a:t>
            </a:r>
          </a:p>
        </p:txBody>
      </p:sp>
      <p:sp>
        <p:nvSpPr>
          <p:cNvPr id="45" name="Content Placeholder 2">
            <a:extLst>
              <a:ext uri="{FF2B5EF4-FFF2-40B4-BE49-F238E27FC236}">
                <a16:creationId xmlns:a16="http://schemas.microsoft.com/office/drawing/2014/main" id="{F1785237-B556-B150-4503-D6224846541E}"/>
              </a:ext>
            </a:extLst>
          </p:cNvPr>
          <p:cNvSpPr txBox="1">
            <a:spLocks/>
          </p:cNvSpPr>
          <p:nvPr/>
        </p:nvSpPr>
        <p:spPr>
          <a:xfrm>
            <a:off x="10085337" y="7251989"/>
            <a:ext cx="9588797" cy="5800776"/>
          </a:xfrm>
          <a:prstGeom prst="rect">
            <a:avLst/>
          </a:prstGeom>
        </p:spPr>
        <p:txBody>
          <a:bodyPr vert="horz" lIns="0" tIns="0" rIns="0" bIns="0" rtlCol="0">
            <a:noAutofit/>
          </a:bodyPr>
          <a:lstStyle>
            <a:lvl1pPr marL="0" indent="0" algn="l" defTabSz="3023267" rtl="0" eaLnBrk="1" latinLnBrk="0" hangingPunct="1">
              <a:lnSpc>
                <a:spcPct val="90000"/>
              </a:lnSpc>
              <a:spcBef>
                <a:spcPts val="0"/>
              </a:spcBef>
              <a:spcAft>
                <a:spcPts val="1836"/>
              </a:spcAft>
              <a:buFont typeface="Arial" panose="020B0604020202020204" pitchFamily="34" charset="0"/>
              <a:buNone/>
              <a:defRPr sz="1800" kern="1200">
                <a:solidFill>
                  <a:schemeClr val="tx1"/>
                </a:solidFill>
                <a:latin typeface="+mn-lt"/>
                <a:ea typeface="+mn-ea"/>
                <a:cs typeface="+mn-cs"/>
              </a:defRPr>
            </a:lvl1pPr>
            <a:lvl2pPr marL="0" indent="0" algn="l" defTabSz="3023267" rtl="0" eaLnBrk="1" latinLnBrk="0" hangingPunct="1">
              <a:lnSpc>
                <a:spcPct val="83000"/>
              </a:lnSpc>
              <a:spcBef>
                <a:spcPts val="0"/>
              </a:spcBef>
              <a:spcAft>
                <a:spcPts val="4520"/>
              </a:spcAft>
              <a:buFont typeface="Arial" panose="020B0604020202020204" pitchFamily="34" charset="0"/>
              <a:buNone/>
              <a:defRPr sz="5001" kern="1200">
                <a:solidFill>
                  <a:schemeClr val="tx1"/>
                </a:solidFill>
                <a:latin typeface="+mn-lt"/>
                <a:ea typeface="+mn-ea"/>
                <a:cs typeface="+mn-cs"/>
              </a:defRPr>
            </a:lvl2pPr>
            <a:lvl3pPr marL="0" indent="0" algn="l" defTabSz="3023267" rtl="0" eaLnBrk="1" latinLnBrk="0" hangingPunct="1">
              <a:lnSpc>
                <a:spcPct val="90000"/>
              </a:lnSpc>
              <a:spcBef>
                <a:spcPts val="0"/>
              </a:spcBef>
              <a:spcAft>
                <a:spcPts val="3320"/>
              </a:spcAft>
              <a:buFont typeface="Arial" panose="020B0604020202020204" pitchFamily="34" charset="0"/>
              <a:buNone/>
              <a:defRPr sz="3200" kern="1200">
                <a:solidFill>
                  <a:schemeClr val="tx1"/>
                </a:solidFill>
                <a:latin typeface="+mn-lt"/>
                <a:ea typeface="+mn-ea"/>
                <a:cs typeface="+mn-cs"/>
              </a:defRPr>
            </a:lvl3pPr>
            <a:lvl4pPr marL="0" indent="0" algn="l" defTabSz="3023267" rtl="0" eaLnBrk="1" latinLnBrk="0" hangingPunct="1">
              <a:lnSpc>
                <a:spcPct val="90000"/>
              </a:lnSpc>
              <a:spcBef>
                <a:spcPts val="0"/>
              </a:spcBef>
              <a:buFont typeface="Arial" panose="020B0604020202020204" pitchFamily="34" charset="0"/>
              <a:buNone/>
              <a:defRPr sz="2800" b="1" kern="1200">
                <a:solidFill>
                  <a:schemeClr val="accent3"/>
                </a:solidFill>
                <a:latin typeface="+mn-lt"/>
                <a:ea typeface="+mn-ea"/>
                <a:cs typeface="+mn-cs"/>
              </a:defRPr>
            </a:lvl4pPr>
            <a:lvl5pPr marL="0" indent="0" algn="l" defTabSz="3023267" rtl="0" eaLnBrk="1" latinLnBrk="0" hangingPunct="1">
              <a:lnSpc>
                <a:spcPct val="90000"/>
              </a:lnSpc>
              <a:spcBef>
                <a:spcPts val="0"/>
              </a:spcBef>
              <a:buFont typeface="Arial" panose="020B0604020202020204" pitchFamily="34" charset="0"/>
              <a:buNone/>
              <a:defRPr sz="2200" b="1" kern="1200">
                <a:solidFill>
                  <a:schemeClr val="tx1"/>
                </a:solidFill>
                <a:latin typeface="+mn-lt"/>
                <a:ea typeface="+mn-ea"/>
                <a:cs typeface="+mn-cs"/>
              </a:defRPr>
            </a:lvl5pPr>
            <a:lvl6pPr marL="0" indent="0" algn="l" defTabSz="3023267" rtl="0" eaLnBrk="1" latinLnBrk="0" hangingPunct="1">
              <a:lnSpc>
                <a:spcPct val="90000"/>
              </a:lnSpc>
              <a:spcBef>
                <a:spcPts val="0"/>
              </a:spcBef>
              <a:buFont typeface="Arial" panose="020B0604020202020204" pitchFamily="34" charset="0"/>
              <a:buNone/>
              <a:defRPr sz="2200" kern="1200">
                <a:solidFill>
                  <a:schemeClr val="tx1"/>
                </a:solidFill>
                <a:latin typeface="+mn-lt"/>
                <a:ea typeface="+mn-ea"/>
                <a:cs typeface="+mn-cs"/>
              </a:defRPr>
            </a:lvl6pPr>
            <a:lvl7pPr marL="0" indent="0" algn="l" defTabSz="3023267" rtl="0" eaLnBrk="1" latinLnBrk="0" hangingPunct="1">
              <a:lnSpc>
                <a:spcPct val="90000"/>
              </a:lnSpc>
              <a:spcBef>
                <a:spcPts val="0"/>
              </a:spcBef>
              <a:spcAft>
                <a:spcPts val="1836"/>
              </a:spcAft>
              <a:buFont typeface="Arial" panose="020B0604020202020204" pitchFamily="34" charset="0"/>
              <a:buNone/>
              <a:defRPr sz="1200" kern="1200" cap="all" baseline="0">
                <a:solidFill>
                  <a:schemeClr val="tx1"/>
                </a:solidFill>
                <a:latin typeface="+mn-lt"/>
                <a:ea typeface="+mn-ea"/>
                <a:cs typeface="+mn-cs"/>
              </a:defRPr>
            </a:lvl7pPr>
            <a:lvl8pPr marL="251649" indent="-251649" algn="l" defTabSz="3023267" rtl="0" eaLnBrk="1" latinLnBrk="0" hangingPunct="1">
              <a:lnSpc>
                <a:spcPct val="90000"/>
              </a:lnSpc>
              <a:spcBef>
                <a:spcPts val="0"/>
              </a:spcBef>
              <a:buClr>
                <a:schemeClr val="accent3"/>
              </a:buClr>
              <a:buFont typeface="Arial" panose="020B0604020202020204" pitchFamily="34" charset="0"/>
              <a:buChar char="•"/>
              <a:defRPr sz="1800" kern="1200">
                <a:solidFill>
                  <a:schemeClr val="tx1"/>
                </a:solidFill>
                <a:latin typeface="+mn-lt"/>
                <a:ea typeface="+mn-ea"/>
                <a:cs typeface="+mn-cs"/>
              </a:defRPr>
            </a:lvl8pPr>
            <a:lvl9pPr marL="503298" indent="-503298" algn="l" defTabSz="3023267" rtl="0" eaLnBrk="1" latinLnBrk="0" hangingPunct="1">
              <a:lnSpc>
                <a:spcPct val="90000"/>
              </a:lnSpc>
              <a:spcBef>
                <a:spcPts val="0"/>
              </a:spcBef>
              <a:buClr>
                <a:schemeClr val="accent4"/>
              </a:buClr>
              <a:buFont typeface="Arial" panose="020B0604020202020204" pitchFamily="34" charset="0"/>
              <a:buChar char="•"/>
              <a:defRPr sz="1800" kern="1200">
                <a:solidFill>
                  <a:schemeClr val="tx1"/>
                </a:solidFill>
                <a:latin typeface="+mn-lt"/>
                <a:ea typeface="+mn-ea"/>
                <a:cs typeface="+mn-cs"/>
              </a:defRPr>
            </a:lvl9pPr>
          </a:lstStyle>
          <a:p>
            <a:pPr algn="just">
              <a:lnSpc>
                <a:spcPct val="100000"/>
              </a:lnSpc>
            </a:pPr>
            <a:r>
              <a:rPr lang="en-GB" sz="2800" b="1" dirty="0">
                <a:solidFill>
                  <a:sysClr val="windowText" lastClr="000000"/>
                </a:solidFill>
                <a:latin typeface="Arial"/>
              </a:rPr>
              <a:t>Data Collection: </a:t>
            </a:r>
            <a:r>
              <a:rPr lang="en-GB" sz="2800" dirty="0">
                <a:solidFill>
                  <a:sysClr val="windowText" lastClr="000000"/>
                </a:solidFill>
                <a:latin typeface="Arial"/>
              </a:rPr>
              <a:t>30 physicians and nurses working on eight diverse London ICUs were recruited using </a:t>
            </a:r>
            <a:r>
              <a:rPr lang="en-GB" sz="2800" b="1" dirty="0">
                <a:solidFill>
                  <a:srgbClr val="013875"/>
                </a:solidFill>
                <a:latin typeface="Arial"/>
              </a:rPr>
              <a:t>purposive sampling</a:t>
            </a:r>
            <a:r>
              <a:rPr lang="en-GB" sz="2800" dirty="0">
                <a:solidFill>
                  <a:sysClr val="windowText" lastClr="000000"/>
                </a:solidFill>
                <a:latin typeface="Arial"/>
              </a:rPr>
              <a:t>. All completed informed consent to audio recording. Recruitment ceased when </a:t>
            </a:r>
            <a:r>
              <a:rPr lang="en-GB" sz="2800" b="1" dirty="0">
                <a:solidFill>
                  <a:srgbClr val="013875"/>
                </a:solidFill>
                <a:latin typeface="Arial"/>
              </a:rPr>
              <a:t>thematic saturation </a:t>
            </a:r>
            <a:r>
              <a:rPr lang="en-GB" sz="2800" dirty="0">
                <a:solidFill>
                  <a:sysClr val="windowText" lastClr="000000"/>
                </a:solidFill>
                <a:latin typeface="Arial"/>
              </a:rPr>
              <a:t>had been achieved based on the consensus of the interviewers. </a:t>
            </a:r>
            <a:r>
              <a:rPr lang="en-GB" sz="2800" b="1" dirty="0">
                <a:solidFill>
                  <a:srgbClr val="023975"/>
                </a:solidFill>
                <a:latin typeface="Arial"/>
              </a:rPr>
              <a:t>Semi-structured interviews</a:t>
            </a:r>
            <a:r>
              <a:rPr lang="en-GB" sz="2800" dirty="0">
                <a:solidFill>
                  <a:sysClr val="windowText" lastClr="000000"/>
                </a:solidFill>
                <a:latin typeface="Arial"/>
              </a:rPr>
              <a:t> were performed using an interview guide resulting in 24 hours 48 minutes of interviews.</a:t>
            </a:r>
          </a:p>
          <a:p>
            <a:pPr algn="just">
              <a:lnSpc>
                <a:spcPct val="100000"/>
              </a:lnSpc>
            </a:pPr>
            <a:r>
              <a:rPr lang="en-GB" sz="2800" b="1" dirty="0">
                <a:solidFill>
                  <a:sysClr val="windowText" lastClr="000000"/>
                </a:solidFill>
                <a:latin typeface="Arial"/>
              </a:rPr>
              <a:t>Analysis: </a:t>
            </a:r>
            <a:r>
              <a:rPr lang="en-GB" sz="2800" dirty="0">
                <a:solidFill>
                  <a:sysClr val="windowText" lastClr="000000"/>
                </a:solidFill>
                <a:latin typeface="Arial"/>
              </a:rPr>
              <a:t>Transcribed interviews were analysed using NVivo12.7.0 by an </a:t>
            </a:r>
            <a:r>
              <a:rPr lang="en-GB" sz="2800" b="1" dirty="0">
                <a:solidFill>
                  <a:srgbClr val="023975"/>
                </a:solidFill>
                <a:latin typeface="Arial"/>
              </a:rPr>
              <a:t>inductive thematic analysis technique</a:t>
            </a:r>
            <a:r>
              <a:rPr lang="en-GB" sz="2800" dirty="0">
                <a:solidFill>
                  <a:sysClr val="windowText" lastClr="000000"/>
                </a:solidFill>
                <a:latin typeface="Arial"/>
              </a:rPr>
              <a:t>. Higher order analytic themes were created. Supporting </a:t>
            </a:r>
            <a:r>
              <a:rPr lang="en-GB" sz="2800" dirty="0">
                <a:latin typeface="Arial"/>
              </a:rPr>
              <a:t>quotations were identified and subthemes created.</a:t>
            </a:r>
          </a:p>
          <a:p>
            <a:pPr algn="just">
              <a:lnSpc>
                <a:spcPct val="100000"/>
              </a:lnSpc>
            </a:pPr>
            <a:r>
              <a:rPr lang="en-GB" sz="2800" i="1" dirty="0">
                <a:latin typeface="Arial"/>
              </a:rPr>
              <a:t>This study received HRA approval (IRAS223140) and all participants provided written consent</a:t>
            </a:r>
            <a:endParaRPr lang="en-GB" sz="2800" dirty="0">
              <a:solidFill>
                <a:sysClr val="windowText" lastClr="000000"/>
              </a:solidFill>
              <a:latin typeface="Arial"/>
            </a:endParaRPr>
          </a:p>
        </p:txBody>
      </p:sp>
      <p:sp>
        <p:nvSpPr>
          <p:cNvPr id="2" name="Content Placeholder 2">
            <a:extLst>
              <a:ext uri="{FF2B5EF4-FFF2-40B4-BE49-F238E27FC236}">
                <a16:creationId xmlns:a16="http://schemas.microsoft.com/office/drawing/2014/main" id="{6B9DFDD6-E53C-F1D6-8DEB-D1479567FF05}"/>
              </a:ext>
            </a:extLst>
          </p:cNvPr>
          <p:cNvSpPr txBox="1">
            <a:spLocks/>
          </p:cNvSpPr>
          <p:nvPr/>
        </p:nvSpPr>
        <p:spPr>
          <a:xfrm>
            <a:off x="10085337" y="20454986"/>
            <a:ext cx="9833176" cy="1667456"/>
          </a:xfrm>
          <a:prstGeom prst="rect">
            <a:avLst/>
          </a:prstGeom>
        </p:spPr>
        <p:txBody>
          <a:bodyPr vert="horz" lIns="0" tIns="0" rIns="0" bIns="0" rtlCol="0">
            <a:noAutofit/>
          </a:bodyPr>
          <a:lstStyle>
            <a:lvl1pPr marL="0" indent="0" algn="l" defTabSz="3023267" rtl="0" eaLnBrk="1" latinLnBrk="0" hangingPunct="1">
              <a:lnSpc>
                <a:spcPct val="90000"/>
              </a:lnSpc>
              <a:spcBef>
                <a:spcPts val="0"/>
              </a:spcBef>
              <a:spcAft>
                <a:spcPts val="1836"/>
              </a:spcAft>
              <a:buFont typeface="Arial" panose="020B0604020202020204" pitchFamily="34" charset="0"/>
              <a:buNone/>
              <a:defRPr sz="1800" kern="1200">
                <a:solidFill>
                  <a:schemeClr val="tx1"/>
                </a:solidFill>
                <a:latin typeface="+mn-lt"/>
                <a:ea typeface="+mn-ea"/>
                <a:cs typeface="+mn-cs"/>
              </a:defRPr>
            </a:lvl1pPr>
            <a:lvl2pPr marL="0" indent="0" algn="l" defTabSz="3023267" rtl="0" eaLnBrk="1" latinLnBrk="0" hangingPunct="1">
              <a:lnSpc>
                <a:spcPct val="83000"/>
              </a:lnSpc>
              <a:spcBef>
                <a:spcPts val="0"/>
              </a:spcBef>
              <a:spcAft>
                <a:spcPts val="4520"/>
              </a:spcAft>
              <a:buFont typeface="Arial" panose="020B0604020202020204" pitchFamily="34" charset="0"/>
              <a:buNone/>
              <a:defRPr sz="5001" kern="1200">
                <a:solidFill>
                  <a:schemeClr val="tx1"/>
                </a:solidFill>
                <a:latin typeface="+mn-lt"/>
                <a:ea typeface="+mn-ea"/>
                <a:cs typeface="+mn-cs"/>
              </a:defRPr>
            </a:lvl2pPr>
            <a:lvl3pPr marL="0" indent="0" algn="l" defTabSz="3023267" rtl="0" eaLnBrk="1" latinLnBrk="0" hangingPunct="1">
              <a:lnSpc>
                <a:spcPct val="90000"/>
              </a:lnSpc>
              <a:spcBef>
                <a:spcPts val="0"/>
              </a:spcBef>
              <a:spcAft>
                <a:spcPts val="3320"/>
              </a:spcAft>
              <a:buFont typeface="Arial" panose="020B0604020202020204" pitchFamily="34" charset="0"/>
              <a:buNone/>
              <a:defRPr sz="3200" kern="1200">
                <a:solidFill>
                  <a:schemeClr val="tx1"/>
                </a:solidFill>
                <a:latin typeface="+mn-lt"/>
                <a:ea typeface="+mn-ea"/>
                <a:cs typeface="+mn-cs"/>
              </a:defRPr>
            </a:lvl3pPr>
            <a:lvl4pPr marL="0" indent="0" algn="l" defTabSz="3023267" rtl="0" eaLnBrk="1" latinLnBrk="0" hangingPunct="1">
              <a:lnSpc>
                <a:spcPct val="90000"/>
              </a:lnSpc>
              <a:spcBef>
                <a:spcPts val="0"/>
              </a:spcBef>
              <a:buFont typeface="Arial" panose="020B0604020202020204" pitchFamily="34" charset="0"/>
              <a:buNone/>
              <a:defRPr sz="2800" b="1" kern="1200">
                <a:solidFill>
                  <a:schemeClr val="accent3"/>
                </a:solidFill>
                <a:latin typeface="+mn-lt"/>
                <a:ea typeface="+mn-ea"/>
                <a:cs typeface="+mn-cs"/>
              </a:defRPr>
            </a:lvl4pPr>
            <a:lvl5pPr marL="0" indent="0" algn="l" defTabSz="3023267" rtl="0" eaLnBrk="1" latinLnBrk="0" hangingPunct="1">
              <a:lnSpc>
                <a:spcPct val="90000"/>
              </a:lnSpc>
              <a:spcBef>
                <a:spcPts val="0"/>
              </a:spcBef>
              <a:buFont typeface="Arial" panose="020B0604020202020204" pitchFamily="34" charset="0"/>
              <a:buNone/>
              <a:defRPr sz="2200" b="1" kern="1200">
                <a:solidFill>
                  <a:schemeClr val="tx1"/>
                </a:solidFill>
                <a:latin typeface="+mn-lt"/>
                <a:ea typeface="+mn-ea"/>
                <a:cs typeface="+mn-cs"/>
              </a:defRPr>
            </a:lvl5pPr>
            <a:lvl6pPr marL="0" indent="0" algn="l" defTabSz="3023267" rtl="0" eaLnBrk="1" latinLnBrk="0" hangingPunct="1">
              <a:lnSpc>
                <a:spcPct val="90000"/>
              </a:lnSpc>
              <a:spcBef>
                <a:spcPts val="0"/>
              </a:spcBef>
              <a:buFont typeface="Arial" panose="020B0604020202020204" pitchFamily="34" charset="0"/>
              <a:buNone/>
              <a:defRPr sz="2200" kern="1200">
                <a:solidFill>
                  <a:schemeClr val="tx1"/>
                </a:solidFill>
                <a:latin typeface="+mn-lt"/>
                <a:ea typeface="+mn-ea"/>
                <a:cs typeface="+mn-cs"/>
              </a:defRPr>
            </a:lvl6pPr>
            <a:lvl7pPr marL="0" indent="0" algn="l" defTabSz="3023267" rtl="0" eaLnBrk="1" latinLnBrk="0" hangingPunct="1">
              <a:lnSpc>
                <a:spcPct val="90000"/>
              </a:lnSpc>
              <a:spcBef>
                <a:spcPts val="0"/>
              </a:spcBef>
              <a:spcAft>
                <a:spcPts val="1836"/>
              </a:spcAft>
              <a:buFont typeface="Arial" panose="020B0604020202020204" pitchFamily="34" charset="0"/>
              <a:buNone/>
              <a:defRPr sz="1200" kern="1200" cap="all" baseline="0">
                <a:solidFill>
                  <a:schemeClr val="tx1"/>
                </a:solidFill>
                <a:latin typeface="+mn-lt"/>
                <a:ea typeface="+mn-ea"/>
                <a:cs typeface="+mn-cs"/>
              </a:defRPr>
            </a:lvl7pPr>
            <a:lvl8pPr marL="251649" indent="-251649" algn="l" defTabSz="3023267" rtl="0" eaLnBrk="1" latinLnBrk="0" hangingPunct="1">
              <a:lnSpc>
                <a:spcPct val="90000"/>
              </a:lnSpc>
              <a:spcBef>
                <a:spcPts val="0"/>
              </a:spcBef>
              <a:buClr>
                <a:schemeClr val="accent3"/>
              </a:buClr>
              <a:buFont typeface="Arial" panose="020B0604020202020204" pitchFamily="34" charset="0"/>
              <a:buChar char="•"/>
              <a:defRPr sz="1800" kern="1200">
                <a:solidFill>
                  <a:schemeClr val="tx1"/>
                </a:solidFill>
                <a:latin typeface="+mn-lt"/>
                <a:ea typeface="+mn-ea"/>
                <a:cs typeface="+mn-cs"/>
              </a:defRPr>
            </a:lvl8pPr>
            <a:lvl9pPr marL="503298" indent="-503298" algn="l" defTabSz="3023267" rtl="0" eaLnBrk="1" latinLnBrk="0" hangingPunct="1">
              <a:lnSpc>
                <a:spcPct val="90000"/>
              </a:lnSpc>
              <a:spcBef>
                <a:spcPts val="0"/>
              </a:spcBef>
              <a:buClr>
                <a:schemeClr val="accent4"/>
              </a:buClr>
              <a:buFont typeface="Arial" panose="020B0604020202020204" pitchFamily="34" charset="0"/>
              <a:buChar char="•"/>
              <a:defRPr sz="1800" kern="1200">
                <a:solidFill>
                  <a:schemeClr val="tx1"/>
                </a:solidFill>
                <a:latin typeface="+mn-lt"/>
                <a:ea typeface="+mn-ea"/>
                <a:cs typeface="+mn-cs"/>
              </a:defRPr>
            </a:lvl9pPr>
          </a:lstStyle>
          <a:p>
            <a:pPr>
              <a:lnSpc>
                <a:spcPct val="100000"/>
              </a:lnSpc>
              <a:spcAft>
                <a:spcPts val="0"/>
              </a:spcAft>
            </a:pPr>
            <a:r>
              <a:rPr lang="en-GB" sz="1600" b="1" dirty="0">
                <a:solidFill>
                  <a:srgbClr val="023975"/>
                </a:solidFill>
                <a:latin typeface="Arial"/>
              </a:rPr>
              <a:t>Acknowledgements</a:t>
            </a:r>
          </a:p>
          <a:p>
            <a:pPr>
              <a:lnSpc>
                <a:spcPct val="100000"/>
              </a:lnSpc>
              <a:spcAft>
                <a:spcPts val="0"/>
              </a:spcAft>
            </a:pPr>
            <a:r>
              <a:rPr lang="en-GB" sz="1400" i="1" dirty="0">
                <a:solidFill>
                  <a:srgbClr val="023975"/>
                </a:solidFill>
                <a:latin typeface="Arial"/>
              </a:rPr>
              <a:t>Funding: This study is supported by a grant from the Association of Anaesthetists of Great Britain and Ireland via the National Institute of Academic Anaesthesia. </a:t>
            </a:r>
          </a:p>
          <a:p>
            <a:pPr>
              <a:lnSpc>
                <a:spcPct val="100000"/>
              </a:lnSpc>
              <a:spcAft>
                <a:spcPts val="0"/>
              </a:spcAft>
            </a:pPr>
            <a:r>
              <a:rPr lang="en-GB" sz="1400" i="1" dirty="0">
                <a:solidFill>
                  <a:srgbClr val="023975"/>
                </a:solidFill>
                <a:latin typeface="Arial"/>
              </a:rPr>
              <a:t>Competing Interests: None declared</a:t>
            </a:r>
            <a:endParaRPr lang="en-GB" sz="1050" dirty="0">
              <a:solidFill>
                <a:sysClr val="windowText" lastClr="000000"/>
              </a:solidFill>
              <a:latin typeface="Arial"/>
            </a:endParaRPr>
          </a:p>
          <a:p>
            <a:pPr marL="0" marR="0" lvl="0" indent="0" algn="l" defTabSz="3023267"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0" lang="en-GB" sz="1050" b="0" i="0" u="none" strike="noStrike" kern="1200" cap="none" spc="0" normalizeH="0" baseline="0" noProof="0" dirty="0">
              <a:ln>
                <a:noFill/>
              </a:ln>
              <a:solidFill>
                <a:sysClr val="windowText" lastClr="000000"/>
              </a:solidFill>
              <a:effectLst/>
              <a:uLnTx/>
              <a:uFillTx/>
              <a:latin typeface="Arial"/>
            </a:endParaRPr>
          </a:p>
          <a:p>
            <a:pPr marL="503298" marR="0" lvl="8" indent="-503298" algn="l" defTabSz="3023267" rtl="0" eaLnBrk="1" fontAlgn="auto" latinLnBrk="0" hangingPunct="1">
              <a:lnSpc>
                <a:spcPct val="90000"/>
              </a:lnSpc>
              <a:spcBef>
                <a:spcPts val="0"/>
              </a:spcBef>
              <a:buClr>
                <a:srgbClr val="0092D5"/>
              </a:buClr>
              <a:buSzTx/>
              <a:buFont typeface="Arial" panose="020B0604020202020204" pitchFamily="34" charset="0"/>
              <a:buChar char="•"/>
              <a:tabLst/>
              <a:defRPr/>
            </a:pPr>
            <a:endParaRPr kumimoji="0" lang="en-GB" sz="900" b="0" i="0" u="none" strike="noStrike" kern="1200" cap="none" spc="0" normalizeH="0" baseline="0" noProof="0" dirty="0">
              <a:ln>
                <a:noFill/>
              </a:ln>
              <a:solidFill>
                <a:sysClr val="windowText" lastClr="000000"/>
              </a:solidFill>
              <a:effectLst/>
              <a:uLnTx/>
              <a:uFillTx/>
              <a:latin typeface="Arial"/>
            </a:endParaRPr>
          </a:p>
        </p:txBody>
      </p:sp>
      <p:grpSp>
        <p:nvGrpSpPr>
          <p:cNvPr id="19" name="Group 18">
            <a:extLst>
              <a:ext uri="{FF2B5EF4-FFF2-40B4-BE49-F238E27FC236}">
                <a16:creationId xmlns:a16="http://schemas.microsoft.com/office/drawing/2014/main" id="{E9700DED-E7D0-2F0A-E568-4A15AF6D7444}"/>
              </a:ext>
            </a:extLst>
          </p:cNvPr>
          <p:cNvGrpSpPr/>
          <p:nvPr/>
        </p:nvGrpSpPr>
        <p:grpSpPr>
          <a:xfrm>
            <a:off x="28376583" y="15533366"/>
            <a:ext cx="9639280" cy="3367976"/>
            <a:chOff x="30353862" y="7700611"/>
            <a:chExt cx="7662002" cy="5100989"/>
          </a:xfrm>
        </p:grpSpPr>
        <p:sp>
          <p:nvSpPr>
            <p:cNvPr id="18" name="Rectangle 17">
              <a:extLst>
                <a:ext uri="{FF2B5EF4-FFF2-40B4-BE49-F238E27FC236}">
                  <a16:creationId xmlns:a16="http://schemas.microsoft.com/office/drawing/2014/main" id="{615A6E0C-0C64-CD23-161C-47EA171F273E}"/>
                </a:ext>
              </a:extLst>
            </p:cNvPr>
            <p:cNvSpPr/>
            <p:nvPr/>
          </p:nvSpPr>
          <p:spPr>
            <a:xfrm>
              <a:off x="30353862" y="7700611"/>
              <a:ext cx="7662002" cy="5100989"/>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Content Placeholder 2">
              <a:extLst>
                <a:ext uri="{FF2B5EF4-FFF2-40B4-BE49-F238E27FC236}">
                  <a16:creationId xmlns:a16="http://schemas.microsoft.com/office/drawing/2014/main" id="{32C09857-C816-4293-B4A5-5BD410207496}"/>
                </a:ext>
              </a:extLst>
            </p:cNvPr>
            <p:cNvSpPr txBox="1">
              <a:spLocks/>
            </p:cNvSpPr>
            <p:nvPr/>
          </p:nvSpPr>
          <p:spPr>
            <a:xfrm>
              <a:off x="30624908" y="7750398"/>
              <a:ext cx="7119909" cy="3402068"/>
            </a:xfrm>
            <a:prstGeom prst="rect">
              <a:avLst/>
            </a:prstGeom>
          </p:spPr>
          <p:txBody>
            <a:bodyPr vert="horz" lIns="0" tIns="0" rIns="0" bIns="0" rtlCol="0">
              <a:noAutofit/>
            </a:bodyPr>
            <a:lstStyle>
              <a:lvl1pPr marL="0" indent="0" algn="l" defTabSz="3023267" rtl="0" eaLnBrk="1" latinLnBrk="0" hangingPunct="1">
                <a:lnSpc>
                  <a:spcPct val="90000"/>
                </a:lnSpc>
                <a:spcBef>
                  <a:spcPts val="0"/>
                </a:spcBef>
                <a:spcAft>
                  <a:spcPts val="1836"/>
                </a:spcAft>
                <a:buFont typeface="Arial" panose="020B0604020202020204" pitchFamily="34" charset="0"/>
                <a:buNone/>
                <a:defRPr sz="1800" kern="1200">
                  <a:solidFill>
                    <a:schemeClr val="tx1"/>
                  </a:solidFill>
                  <a:latin typeface="+mn-lt"/>
                  <a:ea typeface="+mn-ea"/>
                  <a:cs typeface="+mn-cs"/>
                </a:defRPr>
              </a:lvl1pPr>
              <a:lvl2pPr marL="0" indent="0" algn="l" defTabSz="3023267" rtl="0" eaLnBrk="1" latinLnBrk="0" hangingPunct="1">
                <a:lnSpc>
                  <a:spcPct val="83000"/>
                </a:lnSpc>
                <a:spcBef>
                  <a:spcPts val="0"/>
                </a:spcBef>
                <a:spcAft>
                  <a:spcPts val="4520"/>
                </a:spcAft>
                <a:buFont typeface="Arial" panose="020B0604020202020204" pitchFamily="34" charset="0"/>
                <a:buNone/>
                <a:defRPr sz="5001" kern="1200">
                  <a:solidFill>
                    <a:schemeClr val="tx1"/>
                  </a:solidFill>
                  <a:latin typeface="+mn-lt"/>
                  <a:ea typeface="+mn-ea"/>
                  <a:cs typeface="+mn-cs"/>
                </a:defRPr>
              </a:lvl2pPr>
              <a:lvl3pPr marL="0" indent="0" algn="l" defTabSz="3023267" rtl="0" eaLnBrk="1" latinLnBrk="0" hangingPunct="1">
                <a:lnSpc>
                  <a:spcPct val="90000"/>
                </a:lnSpc>
                <a:spcBef>
                  <a:spcPts val="0"/>
                </a:spcBef>
                <a:spcAft>
                  <a:spcPts val="3320"/>
                </a:spcAft>
                <a:buFont typeface="Arial" panose="020B0604020202020204" pitchFamily="34" charset="0"/>
                <a:buNone/>
                <a:defRPr sz="3200" kern="1200">
                  <a:solidFill>
                    <a:schemeClr val="tx1"/>
                  </a:solidFill>
                  <a:latin typeface="+mn-lt"/>
                  <a:ea typeface="+mn-ea"/>
                  <a:cs typeface="+mn-cs"/>
                </a:defRPr>
              </a:lvl3pPr>
              <a:lvl4pPr marL="0" indent="0" algn="l" defTabSz="3023267" rtl="0" eaLnBrk="1" latinLnBrk="0" hangingPunct="1">
                <a:lnSpc>
                  <a:spcPct val="90000"/>
                </a:lnSpc>
                <a:spcBef>
                  <a:spcPts val="0"/>
                </a:spcBef>
                <a:buFont typeface="Arial" panose="020B0604020202020204" pitchFamily="34" charset="0"/>
                <a:buNone/>
                <a:defRPr sz="2800" b="1" kern="1200">
                  <a:solidFill>
                    <a:schemeClr val="accent3"/>
                  </a:solidFill>
                  <a:latin typeface="+mn-lt"/>
                  <a:ea typeface="+mn-ea"/>
                  <a:cs typeface="+mn-cs"/>
                </a:defRPr>
              </a:lvl4pPr>
              <a:lvl5pPr marL="0" indent="0" algn="l" defTabSz="3023267" rtl="0" eaLnBrk="1" latinLnBrk="0" hangingPunct="1">
                <a:lnSpc>
                  <a:spcPct val="90000"/>
                </a:lnSpc>
                <a:spcBef>
                  <a:spcPts val="0"/>
                </a:spcBef>
                <a:buFont typeface="Arial" panose="020B0604020202020204" pitchFamily="34" charset="0"/>
                <a:buNone/>
                <a:defRPr sz="2200" b="1" kern="1200">
                  <a:solidFill>
                    <a:schemeClr val="tx1"/>
                  </a:solidFill>
                  <a:latin typeface="+mn-lt"/>
                  <a:ea typeface="+mn-ea"/>
                  <a:cs typeface="+mn-cs"/>
                </a:defRPr>
              </a:lvl5pPr>
              <a:lvl6pPr marL="0" indent="0" algn="l" defTabSz="3023267" rtl="0" eaLnBrk="1" latinLnBrk="0" hangingPunct="1">
                <a:lnSpc>
                  <a:spcPct val="90000"/>
                </a:lnSpc>
                <a:spcBef>
                  <a:spcPts val="0"/>
                </a:spcBef>
                <a:buFont typeface="Arial" panose="020B0604020202020204" pitchFamily="34" charset="0"/>
                <a:buNone/>
                <a:defRPr sz="2200" kern="1200">
                  <a:solidFill>
                    <a:schemeClr val="tx1"/>
                  </a:solidFill>
                  <a:latin typeface="+mn-lt"/>
                  <a:ea typeface="+mn-ea"/>
                  <a:cs typeface="+mn-cs"/>
                </a:defRPr>
              </a:lvl6pPr>
              <a:lvl7pPr marL="0" indent="0" algn="l" defTabSz="3023267" rtl="0" eaLnBrk="1" latinLnBrk="0" hangingPunct="1">
                <a:lnSpc>
                  <a:spcPct val="90000"/>
                </a:lnSpc>
                <a:spcBef>
                  <a:spcPts val="0"/>
                </a:spcBef>
                <a:spcAft>
                  <a:spcPts val="1836"/>
                </a:spcAft>
                <a:buFont typeface="Arial" panose="020B0604020202020204" pitchFamily="34" charset="0"/>
                <a:buNone/>
                <a:defRPr sz="1200" kern="1200" cap="all" baseline="0">
                  <a:solidFill>
                    <a:schemeClr val="tx1"/>
                  </a:solidFill>
                  <a:latin typeface="+mn-lt"/>
                  <a:ea typeface="+mn-ea"/>
                  <a:cs typeface="+mn-cs"/>
                </a:defRPr>
              </a:lvl7pPr>
              <a:lvl8pPr marL="251649" indent="-251649" algn="l" defTabSz="3023267" rtl="0" eaLnBrk="1" latinLnBrk="0" hangingPunct="1">
                <a:lnSpc>
                  <a:spcPct val="90000"/>
                </a:lnSpc>
                <a:spcBef>
                  <a:spcPts val="0"/>
                </a:spcBef>
                <a:buClr>
                  <a:schemeClr val="accent3"/>
                </a:buClr>
                <a:buFont typeface="Arial" panose="020B0604020202020204" pitchFamily="34" charset="0"/>
                <a:buChar char="•"/>
                <a:defRPr sz="1800" kern="1200">
                  <a:solidFill>
                    <a:schemeClr val="tx1"/>
                  </a:solidFill>
                  <a:latin typeface="+mn-lt"/>
                  <a:ea typeface="+mn-ea"/>
                  <a:cs typeface="+mn-cs"/>
                </a:defRPr>
              </a:lvl8pPr>
              <a:lvl9pPr marL="503298" indent="-503298" algn="l" defTabSz="3023267" rtl="0" eaLnBrk="1" latinLnBrk="0" hangingPunct="1">
                <a:lnSpc>
                  <a:spcPct val="90000"/>
                </a:lnSpc>
                <a:spcBef>
                  <a:spcPts val="0"/>
                </a:spcBef>
                <a:buClr>
                  <a:schemeClr val="accent4"/>
                </a:buClr>
                <a:buFont typeface="Arial" panose="020B0604020202020204" pitchFamily="34" charset="0"/>
                <a:buChar char="•"/>
                <a:defRPr sz="1800" kern="1200">
                  <a:solidFill>
                    <a:schemeClr val="tx1"/>
                  </a:solidFill>
                  <a:latin typeface="+mn-lt"/>
                  <a:ea typeface="+mn-ea"/>
                  <a:cs typeface="+mn-cs"/>
                </a:defRPr>
              </a:lvl9pPr>
            </a:lstStyle>
            <a:p>
              <a:pPr algn="just">
                <a:lnSpc>
                  <a:spcPct val="100000"/>
                </a:lnSpc>
              </a:pPr>
              <a:r>
                <a:rPr lang="en-GB" sz="2800" dirty="0">
                  <a:solidFill>
                    <a:sysClr val="windowText" lastClr="000000"/>
                  </a:solidFill>
                  <a:latin typeface="Arial"/>
                </a:rPr>
                <a:t>This novel study is the first to assess challenges and attitudes towards effective in </a:t>
              </a:r>
              <a:r>
                <a:rPr lang="en-GB" sz="2800" b="1" dirty="0">
                  <a:solidFill>
                    <a:srgbClr val="002060"/>
                  </a:solidFill>
                  <a:latin typeface="Arial"/>
                </a:rPr>
                <a:t>both physicians and nurses </a:t>
              </a:r>
              <a:r>
                <a:rPr lang="en-GB" sz="2800" dirty="0">
                  <a:solidFill>
                    <a:sysClr val="windowText" lastClr="000000"/>
                  </a:solidFill>
                  <a:latin typeface="Arial"/>
                </a:rPr>
                <a:t>within ICU. It provides </a:t>
              </a:r>
              <a:r>
                <a:rPr lang="en-GB" sz="2800" b="1" dirty="0">
                  <a:solidFill>
                    <a:srgbClr val="002060"/>
                  </a:solidFill>
                  <a:latin typeface="Arial"/>
                </a:rPr>
                <a:t>qualitative insight </a:t>
              </a:r>
              <a:r>
                <a:rPr lang="en-GB" sz="2800" dirty="0">
                  <a:solidFill>
                    <a:sysClr val="windowText" lastClr="000000"/>
                  </a:solidFill>
                  <a:latin typeface="Arial"/>
                </a:rPr>
                <a:t>into healthcare professionals’ perceptions values and attitudes towards pain assessment and management in ICU and acts as a </a:t>
              </a:r>
              <a:r>
                <a:rPr lang="en-GB" sz="2800" b="1" dirty="0">
                  <a:solidFill>
                    <a:srgbClr val="002060"/>
                  </a:solidFill>
                  <a:latin typeface="Arial"/>
                </a:rPr>
                <a:t>springboard</a:t>
              </a:r>
              <a:r>
                <a:rPr lang="en-GB" sz="2800" dirty="0">
                  <a:solidFill>
                    <a:sysClr val="windowText" lastClr="000000"/>
                  </a:solidFill>
                  <a:latin typeface="Arial"/>
                </a:rPr>
                <a:t> to develop </a:t>
              </a:r>
              <a:r>
                <a:rPr lang="en-GB" sz="2800" b="1" dirty="0">
                  <a:solidFill>
                    <a:srgbClr val="002060"/>
                  </a:solidFill>
                  <a:latin typeface="Arial"/>
                </a:rPr>
                <a:t>targeted interventions</a:t>
              </a:r>
              <a:r>
                <a:rPr lang="en-GB" sz="2800" dirty="0">
                  <a:solidFill>
                    <a:sysClr val="windowText" lastClr="000000"/>
                  </a:solidFill>
                  <a:latin typeface="Arial"/>
                </a:rPr>
                <a:t> that promise to improve future care.</a:t>
              </a:r>
            </a:p>
            <a:p>
              <a:pPr algn="just">
                <a:lnSpc>
                  <a:spcPct val="100000"/>
                </a:lnSpc>
              </a:pPr>
              <a:endParaRPr lang="en-GB" sz="2800" dirty="0">
                <a:solidFill>
                  <a:sysClr val="windowText" lastClr="000000"/>
                </a:solidFill>
                <a:latin typeface="Arial"/>
              </a:endParaRPr>
            </a:p>
            <a:p>
              <a:pPr marL="0" marR="0" lvl="0" indent="0" algn="just" defTabSz="3023267" rtl="0" eaLnBrk="1" fontAlgn="auto" latinLnBrk="0" hangingPunct="1">
                <a:lnSpc>
                  <a:spcPct val="100000"/>
                </a:lnSpc>
                <a:spcBef>
                  <a:spcPts val="0"/>
                </a:spcBef>
                <a:spcAft>
                  <a:spcPts val="1836"/>
                </a:spcAft>
                <a:buClrTx/>
                <a:buSzTx/>
                <a:buFont typeface="Arial" panose="020B0604020202020204" pitchFamily="34" charset="0"/>
                <a:buNone/>
                <a:tabLst/>
                <a:defRPr/>
              </a:pPr>
              <a:endParaRPr kumimoji="0" lang="en-GB" sz="2800" b="0" i="0" u="none" strike="noStrike" kern="1200" cap="none" spc="0" normalizeH="0" baseline="0" noProof="0" dirty="0">
                <a:ln>
                  <a:noFill/>
                </a:ln>
                <a:solidFill>
                  <a:sysClr val="windowText" lastClr="000000"/>
                </a:solidFill>
                <a:effectLst/>
                <a:uLnTx/>
                <a:uFillTx/>
                <a:latin typeface="Arial"/>
              </a:endParaRPr>
            </a:p>
            <a:p>
              <a:pPr marL="503298" marR="0" lvl="8" indent="-503298" algn="just" defTabSz="3023267" rtl="0" eaLnBrk="1" fontAlgn="auto" latinLnBrk="0" hangingPunct="1">
                <a:lnSpc>
                  <a:spcPct val="90000"/>
                </a:lnSpc>
                <a:spcBef>
                  <a:spcPts val="0"/>
                </a:spcBef>
                <a:spcAft>
                  <a:spcPts val="0"/>
                </a:spcAft>
                <a:buClr>
                  <a:srgbClr val="0092D5"/>
                </a:buClr>
                <a:buSzTx/>
                <a:buFont typeface="Arial" panose="020B0604020202020204" pitchFamily="34" charset="0"/>
                <a:buChar char="•"/>
                <a:tabLst/>
                <a:defRPr/>
              </a:pPr>
              <a:endParaRPr kumimoji="0" lang="en-GB" sz="2000" b="0" i="0" u="none" strike="noStrike" kern="1200" cap="none" spc="0" normalizeH="0" baseline="0" noProof="0" dirty="0">
                <a:ln>
                  <a:noFill/>
                </a:ln>
                <a:solidFill>
                  <a:sysClr val="windowText" lastClr="000000"/>
                </a:solidFill>
                <a:effectLst/>
                <a:uLnTx/>
                <a:uFillTx/>
                <a:latin typeface="Arial"/>
              </a:endParaRPr>
            </a:p>
          </p:txBody>
        </p:sp>
      </p:grpSp>
      <p:sp>
        <p:nvSpPr>
          <p:cNvPr id="46" name="Content Placeholder 2">
            <a:extLst>
              <a:ext uri="{FF2B5EF4-FFF2-40B4-BE49-F238E27FC236}">
                <a16:creationId xmlns:a16="http://schemas.microsoft.com/office/drawing/2014/main" id="{A8AFA57F-09B8-015B-CC9F-52695F426544}"/>
              </a:ext>
            </a:extLst>
          </p:cNvPr>
          <p:cNvSpPr txBox="1">
            <a:spLocks/>
          </p:cNvSpPr>
          <p:nvPr/>
        </p:nvSpPr>
        <p:spPr>
          <a:xfrm>
            <a:off x="10183909" y="15568576"/>
            <a:ext cx="9636032" cy="4613825"/>
          </a:xfrm>
          <a:prstGeom prst="rect">
            <a:avLst/>
          </a:prstGeom>
        </p:spPr>
        <p:txBody>
          <a:bodyPr vert="horz" lIns="0" tIns="0" rIns="0" bIns="0" rtlCol="0">
            <a:noAutofit/>
          </a:bodyPr>
          <a:lstStyle>
            <a:lvl1pPr marL="0" indent="0" algn="l" defTabSz="3023267" rtl="0" eaLnBrk="1" latinLnBrk="0" hangingPunct="1">
              <a:lnSpc>
                <a:spcPct val="90000"/>
              </a:lnSpc>
              <a:spcBef>
                <a:spcPts val="0"/>
              </a:spcBef>
              <a:spcAft>
                <a:spcPts val="1836"/>
              </a:spcAft>
              <a:buFont typeface="Arial" panose="020B0604020202020204" pitchFamily="34" charset="0"/>
              <a:buNone/>
              <a:defRPr sz="1800" kern="1200">
                <a:solidFill>
                  <a:schemeClr val="tx1"/>
                </a:solidFill>
                <a:latin typeface="+mn-lt"/>
                <a:ea typeface="+mn-ea"/>
                <a:cs typeface="+mn-cs"/>
              </a:defRPr>
            </a:lvl1pPr>
            <a:lvl2pPr marL="0" indent="0" algn="l" defTabSz="3023267" rtl="0" eaLnBrk="1" latinLnBrk="0" hangingPunct="1">
              <a:lnSpc>
                <a:spcPct val="83000"/>
              </a:lnSpc>
              <a:spcBef>
                <a:spcPts val="0"/>
              </a:spcBef>
              <a:spcAft>
                <a:spcPts val="4520"/>
              </a:spcAft>
              <a:buFont typeface="Arial" panose="020B0604020202020204" pitchFamily="34" charset="0"/>
              <a:buNone/>
              <a:defRPr sz="5001" kern="1200">
                <a:solidFill>
                  <a:schemeClr val="tx1"/>
                </a:solidFill>
                <a:latin typeface="+mn-lt"/>
                <a:ea typeface="+mn-ea"/>
                <a:cs typeface="+mn-cs"/>
              </a:defRPr>
            </a:lvl2pPr>
            <a:lvl3pPr marL="0" indent="0" algn="l" defTabSz="3023267" rtl="0" eaLnBrk="1" latinLnBrk="0" hangingPunct="1">
              <a:lnSpc>
                <a:spcPct val="90000"/>
              </a:lnSpc>
              <a:spcBef>
                <a:spcPts val="0"/>
              </a:spcBef>
              <a:spcAft>
                <a:spcPts val="3320"/>
              </a:spcAft>
              <a:buFont typeface="Arial" panose="020B0604020202020204" pitchFamily="34" charset="0"/>
              <a:buNone/>
              <a:defRPr sz="3200" kern="1200">
                <a:solidFill>
                  <a:schemeClr val="tx1"/>
                </a:solidFill>
                <a:latin typeface="+mn-lt"/>
                <a:ea typeface="+mn-ea"/>
                <a:cs typeface="+mn-cs"/>
              </a:defRPr>
            </a:lvl3pPr>
            <a:lvl4pPr marL="0" indent="0" algn="l" defTabSz="3023267" rtl="0" eaLnBrk="1" latinLnBrk="0" hangingPunct="1">
              <a:lnSpc>
                <a:spcPct val="90000"/>
              </a:lnSpc>
              <a:spcBef>
                <a:spcPts val="0"/>
              </a:spcBef>
              <a:buFont typeface="Arial" panose="020B0604020202020204" pitchFamily="34" charset="0"/>
              <a:buNone/>
              <a:defRPr sz="2800" b="1" kern="1200">
                <a:solidFill>
                  <a:schemeClr val="accent3"/>
                </a:solidFill>
                <a:latin typeface="+mn-lt"/>
                <a:ea typeface="+mn-ea"/>
                <a:cs typeface="+mn-cs"/>
              </a:defRPr>
            </a:lvl4pPr>
            <a:lvl5pPr marL="0" indent="0" algn="l" defTabSz="3023267" rtl="0" eaLnBrk="1" latinLnBrk="0" hangingPunct="1">
              <a:lnSpc>
                <a:spcPct val="90000"/>
              </a:lnSpc>
              <a:spcBef>
                <a:spcPts val="0"/>
              </a:spcBef>
              <a:buFont typeface="Arial" panose="020B0604020202020204" pitchFamily="34" charset="0"/>
              <a:buNone/>
              <a:defRPr sz="2200" b="1" kern="1200">
                <a:solidFill>
                  <a:schemeClr val="tx1"/>
                </a:solidFill>
                <a:latin typeface="+mn-lt"/>
                <a:ea typeface="+mn-ea"/>
                <a:cs typeface="+mn-cs"/>
              </a:defRPr>
            </a:lvl5pPr>
            <a:lvl6pPr marL="0" indent="0" algn="l" defTabSz="3023267" rtl="0" eaLnBrk="1" latinLnBrk="0" hangingPunct="1">
              <a:lnSpc>
                <a:spcPct val="90000"/>
              </a:lnSpc>
              <a:spcBef>
                <a:spcPts val="0"/>
              </a:spcBef>
              <a:buFont typeface="Arial" panose="020B0604020202020204" pitchFamily="34" charset="0"/>
              <a:buNone/>
              <a:defRPr sz="2200" kern="1200">
                <a:solidFill>
                  <a:schemeClr val="tx1"/>
                </a:solidFill>
                <a:latin typeface="+mn-lt"/>
                <a:ea typeface="+mn-ea"/>
                <a:cs typeface="+mn-cs"/>
              </a:defRPr>
            </a:lvl6pPr>
            <a:lvl7pPr marL="0" indent="0" algn="l" defTabSz="3023267" rtl="0" eaLnBrk="1" latinLnBrk="0" hangingPunct="1">
              <a:lnSpc>
                <a:spcPct val="90000"/>
              </a:lnSpc>
              <a:spcBef>
                <a:spcPts val="0"/>
              </a:spcBef>
              <a:spcAft>
                <a:spcPts val="1836"/>
              </a:spcAft>
              <a:buFont typeface="Arial" panose="020B0604020202020204" pitchFamily="34" charset="0"/>
              <a:buNone/>
              <a:defRPr sz="1200" kern="1200" cap="all" baseline="0">
                <a:solidFill>
                  <a:schemeClr val="tx1"/>
                </a:solidFill>
                <a:latin typeface="+mn-lt"/>
                <a:ea typeface="+mn-ea"/>
                <a:cs typeface="+mn-cs"/>
              </a:defRPr>
            </a:lvl7pPr>
            <a:lvl8pPr marL="251649" indent="-251649" algn="l" defTabSz="3023267" rtl="0" eaLnBrk="1" latinLnBrk="0" hangingPunct="1">
              <a:lnSpc>
                <a:spcPct val="90000"/>
              </a:lnSpc>
              <a:spcBef>
                <a:spcPts val="0"/>
              </a:spcBef>
              <a:buClr>
                <a:schemeClr val="accent3"/>
              </a:buClr>
              <a:buFont typeface="Arial" panose="020B0604020202020204" pitchFamily="34" charset="0"/>
              <a:buChar char="•"/>
              <a:defRPr sz="1800" kern="1200">
                <a:solidFill>
                  <a:schemeClr val="tx1"/>
                </a:solidFill>
                <a:latin typeface="+mn-lt"/>
                <a:ea typeface="+mn-ea"/>
                <a:cs typeface="+mn-cs"/>
              </a:defRPr>
            </a:lvl8pPr>
            <a:lvl9pPr marL="503298" indent="-503298" algn="l" defTabSz="3023267" rtl="0" eaLnBrk="1" latinLnBrk="0" hangingPunct="1">
              <a:lnSpc>
                <a:spcPct val="90000"/>
              </a:lnSpc>
              <a:spcBef>
                <a:spcPts val="0"/>
              </a:spcBef>
              <a:buClr>
                <a:schemeClr val="accent4"/>
              </a:buClr>
              <a:buFont typeface="Arial" panose="020B0604020202020204" pitchFamily="34" charset="0"/>
              <a:buChar char="•"/>
              <a:defRPr sz="1800" kern="1200">
                <a:solidFill>
                  <a:schemeClr val="tx1"/>
                </a:solidFill>
                <a:latin typeface="+mn-lt"/>
                <a:ea typeface="+mn-ea"/>
                <a:cs typeface="+mn-cs"/>
              </a:defRPr>
            </a:lvl9pPr>
          </a:lstStyle>
          <a:p>
            <a:pPr algn="just"/>
            <a:r>
              <a:rPr lang="en-GB" sz="2800" b="1" dirty="0">
                <a:solidFill>
                  <a:srgbClr val="013875"/>
                </a:solidFill>
                <a:effectLst/>
                <a:latin typeface="Arial" panose="020B0604020202020204" pitchFamily="34" charset="0"/>
                <a:cs typeface="Arial" panose="020B0604020202020204" pitchFamily="34" charset="0"/>
              </a:rPr>
              <a:t>30</a:t>
            </a:r>
            <a:r>
              <a:rPr lang="en-GB" sz="2800" dirty="0">
                <a:effectLst/>
                <a:latin typeface="Arial" panose="020B0604020202020204" pitchFamily="34" charset="0"/>
                <a:cs typeface="Arial" panose="020B0604020202020204" pitchFamily="34" charset="0"/>
              </a:rPr>
              <a:t> healthcare professionals were interviewed from across 8 ITUs. 4 Specialist Registrars, 6 Consultants, 9 Specialist House Officers/Core Trainees/Clinical Fellows, 7 junior nurses, 4 senior nurses were recruited. Their workplaces included general, cardiac and specialist ICUs in tertiary and district general hospitals</a:t>
            </a:r>
          </a:p>
          <a:p>
            <a:pPr algn="just">
              <a:lnSpc>
                <a:spcPct val="100000"/>
              </a:lnSpc>
            </a:pPr>
            <a:r>
              <a:rPr lang="en-GB" sz="2800" b="1" dirty="0">
                <a:solidFill>
                  <a:srgbClr val="002060"/>
                </a:solidFill>
                <a:latin typeface="Arial"/>
              </a:rPr>
              <a:t>Five main themes </a:t>
            </a:r>
            <a:r>
              <a:rPr lang="en-GB" sz="2800" dirty="0">
                <a:solidFill>
                  <a:sysClr val="windowText" lastClr="000000"/>
                </a:solidFill>
                <a:latin typeface="Arial"/>
              </a:rPr>
              <a:t>with subthemes were constructed, summarising perceptions, values and attitudes towards pain assessment and management. Themes with a selection of subthemes and intervention suggestions are displayed in figure 2. Example quotations are shown in figure 3. </a:t>
            </a:r>
          </a:p>
          <a:p>
            <a:pPr marL="0" marR="0" lvl="0" indent="0" algn="just" defTabSz="3023267" rtl="0" eaLnBrk="1" fontAlgn="auto" latinLnBrk="0" hangingPunct="1">
              <a:lnSpc>
                <a:spcPct val="100000"/>
              </a:lnSpc>
              <a:spcBef>
                <a:spcPts val="0"/>
              </a:spcBef>
              <a:spcAft>
                <a:spcPts val="1836"/>
              </a:spcAft>
              <a:buClrTx/>
              <a:buSzTx/>
              <a:buFont typeface="Arial" panose="020B0604020202020204" pitchFamily="34" charset="0"/>
              <a:buNone/>
              <a:tabLst/>
              <a:defRPr/>
            </a:pPr>
            <a:endParaRPr kumimoji="0" lang="en-GB" sz="2800" b="0" i="0" u="none" strike="noStrike" kern="1200" cap="none" spc="0" normalizeH="0" baseline="0" noProof="0" dirty="0">
              <a:ln>
                <a:noFill/>
              </a:ln>
              <a:solidFill>
                <a:sysClr val="windowText" lastClr="000000"/>
              </a:solidFill>
              <a:effectLst/>
              <a:uLnTx/>
              <a:uFillTx/>
              <a:latin typeface="Arial"/>
            </a:endParaRPr>
          </a:p>
          <a:p>
            <a:pPr marL="503298" marR="0" lvl="8" indent="-503298" algn="just" defTabSz="3023267" rtl="0" eaLnBrk="1" fontAlgn="auto" latinLnBrk="0" hangingPunct="1">
              <a:lnSpc>
                <a:spcPct val="90000"/>
              </a:lnSpc>
              <a:spcBef>
                <a:spcPts val="0"/>
              </a:spcBef>
              <a:spcAft>
                <a:spcPts val="0"/>
              </a:spcAft>
              <a:buClr>
                <a:srgbClr val="0092D5"/>
              </a:buClr>
              <a:buSzTx/>
              <a:buFont typeface="Arial" panose="020B0604020202020204" pitchFamily="34" charset="0"/>
              <a:buChar char="•"/>
              <a:tabLst/>
              <a:defRPr/>
            </a:pPr>
            <a:endParaRPr kumimoji="0" lang="en-GB" sz="2000" b="0" i="0" u="none" strike="noStrike" kern="1200" cap="none" spc="0" normalizeH="0" baseline="0" noProof="0" dirty="0">
              <a:ln>
                <a:noFill/>
              </a:ln>
              <a:solidFill>
                <a:sysClr val="windowText" lastClr="000000"/>
              </a:solidFill>
              <a:effectLst/>
              <a:uLnTx/>
              <a:uFillTx/>
              <a:latin typeface="Arial"/>
            </a:endParaRPr>
          </a:p>
        </p:txBody>
      </p:sp>
      <p:sp>
        <p:nvSpPr>
          <p:cNvPr id="63" name="Rounded Rectangular Callout 62">
            <a:extLst>
              <a:ext uri="{FF2B5EF4-FFF2-40B4-BE49-F238E27FC236}">
                <a16:creationId xmlns:a16="http://schemas.microsoft.com/office/drawing/2014/main" id="{9E8012AF-DE73-F3A5-F649-5C618B8017B2}"/>
              </a:ext>
            </a:extLst>
          </p:cNvPr>
          <p:cNvSpPr/>
          <p:nvPr/>
        </p:nvSpPr>
        <p:spPr>
          <a:xfrm>
            <a:off x="20048139" y="13761375"/>
            <a:ext cx="4820318" cy="2478521"/>
          </a:xfrm>
          <a:prstGeom prst="wedgeRoundRectCallout">
            <a:avLst>
              <a:gd name="adj1" fmla="val 56342"/>
              <a:gd name="adj2" fmla="val -47668"/>
              <a:gd name="adj3" fmla="val 16667"/>
            </a:avLst>
          </a:prstGeom>
          <a:solidFill>
            <a:srgbClr val="C1EEB7"/>
          </a:solidFill>
          <a:ln w="76200">
            <a:solidFill>
              <a:srgbClr val="16B71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tx1"/>
                </a:solidFill>
                <a:latin typeface="Calibri" panose="020F0502020204030204" pitchFamily="34" charset="0"/>
                <a:cs typeface="Calibri" panose="020F0502020204030204" pitchFamily="34" charset="0"/>
              </a:rPr>
              <a:t>Theme 1: Delivery of Pain Assessment for ICU</a:t>
            </a:r>
          </a:p>
          <a:p>
            <a:pPr algn="ctr"/>
            <a:r>
              <a:rPr lang="en-GB" sz="2000" i="1" dirty="0">
                <a:solidFill>
                  <a:schemeClr val="tx1"/>
                </a:solidFill>
                <a:latin typeface="Calibri" panose="020F0502020204030204" pitchFamily="34" charset="0"/>
                <a:ea typeface="Times New Roman" panose="02020603050405020304" pitchFamily="18" charset="0"/>
                <a:cs typeface="Calibri" panose="020F0502020204030204" pitchFamily="34" charset="0"/>
              </a:rPr>
              <a:t>“I know scoring systems do exist. I know that nurses were generally pretty good at using them. But as doctors we didn’t really do so much of that, so I don’t actually know what they are” – Junior Clinical Fellow”</a:t>
            </a:r>
            <a:endParaRPr lang="en-GB" sz="2000" dirty="0">
              <a:solidFill>
                <a:schemeClr val="tx1"/>
              </a:solidFill>
              <a:latin typeface="Calibri" panose="020F0502020204030204" pitchFamily="34" charset="0"/>
              <a:ea typeface="Times New Roman" panose="02020603050405020304" pitchFamily="18" charset="0"/>
              <a:cs typeface="Calibri" panose="020F0502020204030204" pitchFamily="34" charset="0"/>
            </a:endParaRPr>
          </a:p>
        </p:txBody>
      </p:sp>
      <p:sp>
        <p:nvSpPr>
          <p:cNvPr id="64" name="Rounded Rectangular Callout 63">
            <a:extLst>
              <a:ext uri="{FF2B5EF4-FFF2-40B4-BE49-F238E27FC236}">
                <a16:creationId xmlns:a16="http://schemas.microsoft.com/office/drawing/2014/main" id="{6A70760A-9E28-B8A5-5C0C-1AE8CB735D8E}"/>
              </a:ext>
            </a:extLst>
          </p:cNvPr>
          <p:cNvSpPr/>
          <p:nvPr/>
        </p:nvSpPr>
        <p:spPr>
          <a:xfrm>
            <a:off x="25038954" y="14051649"/>
            <a:ext cx="3167132" cy="4318508"/>
          </a:xfrm>
          <a:prstGeom prst="wedgeRoundRectCallout">
            <a:avLst>
              <a:gd name="adj1" fmla="val 45759"/>
              <a:gd name="adj2" fmla="val -60441"/>
              <a:gd name="adj3" fmla="val 16667"/>
            </a:avLst>
          </a:prstGeom>
          <a:solidFill>
            <a:srgbClr val="FFD579"/>
          </a:solidFill>
          <a:ln w="76200">
            <a:solidFill>
              <a:srgbClr val="FF9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tx1"/>
                </a:solidFill>
                <a:latin typeface="Calibri" panose="020F0502020204030204" pitchFamily="34" charset="0"/>
                <a:cs typeface="Calibri" panose="020F0502020204030204" pitchFamily="34" charset="0"/>
              </a:rPr>
              <a:t>Theme 2: Resource Availability </a:t>
            </a:r>
          </a:p>
          <a:p>
            <a:pPr algn="ctr"/>
            <a:r>
              <a:rPr lang="en-GB" sz="2000" i="1"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“The nursing side is desperately short and doubling up patients that, potentially, they shouldn’t be doubling up… you sometimes don’t get back to your second patient for over an hour, in which case that patient may have had pain symptoms that go unnoticed” – Senior Nurse</a:t>
            </a:r>
            <a:endParaRPr lang="en-GB" sz="2000" dirty="0">
              <a:solidFill>
                <a:schemeClr val="tx1"/>
              </a:solidFill>
              <a:latin typeface="Calibri" panose="020F0502020204030204" pitchFamily="34" charset="0"/>
              <a:ea typeface="Times New Roman" panose="02020603050405020304" pitchFamily="18" charset="0"/>
              <a:cs typeface="Times New Roman" panose="02020603050405020304" pitchFamily="18" charset="0"/>
            </a:endParaRPr>
          </a:p>
        </p:txBody>
      </p:sp>
      <p:sp>
        <p:nvSpPr>
          <p:cNvPr id="65" name="Rounded Rectangular Callout 64">
            <a:extLst>
              <a:ext uri="{FF2B5EF4-FFF2-40B4-BE49-F238E27FC236}">
                <a16:creationId xmlns:a16="http://schemas.microsoft.com/office/drawing/2014/main" id="{A1C0EB8F-8581-F6F3-0188-BFACD2230892}"/>
              </a:ext>
            </a:extLst>
          </p:cNvPr>
          <p:cNvSpPr/>
          <p:nvPr/>
        </p:nvSpPr>
        <p:spPr>
          <a:xfrm>
            <a:off x="20160934" y="16354492"/>
            <a:ext cx="4779448" cy="2015665"/>
          </a:xfrm>
          <a:prstGeom prst="wedgeRoundRectCallout">
            <a:avLst>
              <a:gd name="adj1" fmla="val -53648"/>
              <a:gd name="adj2" fmla="val 41790"/>
              <a:gd name="adj3" fmla="val 16667"/>
            </a:avLst>
          </a:prstGeom>
          <a:solidFill>
            <a:srgbClr val="D5D1F3"/>
          </a:solidFill>
          <a:ln w="76200">
            <a:solidFill>
              <a:srgbClr val="6366E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tx1"/>
                </a:solidFill>
                <a:latin typeface="Calibri" panose="020F0502020204030204" pitchFamily="34" charset="0"/>
                <a:cs typeface="Calibri" panose="020F0502020204030204" pitchFamily="34" charset="0"/>
              </a:rPr>
              <a:t>Theme 3:Underestimation of the Importance of Pain in ICU Population</a:t>
            </a:r>
          </a:p>
          <a:p>
            <a:pPr algn="ctr"/>
            <a:r>
              <a:rPr lang="en-GB" sz="2000" i="1" dirty="0">
                <a:solidFill>
                  <a:schemeClr val="tx1"/>
                </a:solidFill>
                <a:effectLst/>
                <a:latin typeface="Calibri" panose="020F0502020204030204" pitchFamily="34" charset="0"/>
                <a:cs typeface="Calibri" panose="020F0502020204030204" pitchFamily="34" charset="0"/>
              </a:rPr>
              <a:t>“But for me the real thing was when I started doing follow-up and I felt like I’d let the patients down in not giving them better analgesia” – Consultant</a:t>
            </a:r>
          </a:p>
        </p:txBody>
      </p:sp>
      <p:sp>
        <p:nvSpPr>
          <p:cNvPr id="66" name="Rounded Rectangular Callout 65">
            <a:extLst>
              <a:ext uri="{FF2B5EF4-FFF2-40B4-BE49-F238E27FC236}">
                <a16:creationId xmlns:a16="http://schemas.microsoft.com/office/drawing/2014/main" id="{90C14832-0986-2696-EC7C-68097EBD65AE}"/>
              </a:ext>
            </a:extLst>
          </p:cNvPr>
          <p:cNvSpPr/>
          <p:nvPr/>
        </p:nvSpPr>
        <p:spPr>
          <a:xfrm>
            <a:off x="23295420" y="18464075"/>
            <a:ext cx="5000015" cy="2449411"/>
          </a:xfrm>
          <a:prstGeom prst="wedgeRoundRectCallout">
            <a:avLst>
              <a:gd name="adj1" fmla="val -54912"/>
              <a:gd name="adj2" fmla="val -45783"/>
              <a:gd name="adj3" fmla="val 16667"/>
            </a:avLst>
          </a:prstGeom>
          <a:solidFill>
            <a:srgbClr val="F4D2F2"/>
          </a:solidFill>
          <a:ln w="76200">
            <a:solidFill>
              <a:srgbClr val="E976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dirty="0">
                <a:solidFill>
                  <a:schemeClr val="tx1"/>
                </a:solidFill>
                <a:latin typeface="Calibri" panose="020F0502020204030204" pitchFamily="34" charset="0"/>
                <a:cs typeface="Calibri" panose="020F0502020204030204" pitchFamily="34" charset="0"/>
              </a:rPr>
              <a:t>Theme 5: Complexity of ICU population</a:t>
            </a:r>
          </a:p>
          <a:p>
            <a:pPr algn="ctr"/>
            <a:r>
              <a:rPr lang="en-GB" sz="2000" i="1"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“If we’re talking about a patient whose fallen in a septic heap and they’re immediately life threateningly ill, then no I wouldn’t say that pain is the first thing that your mind goes to…. I wouldn’t put it in my top three priorities in a really critically unwell patient” – Foundation Year 2</a:t>
            </a:r>
            <a:endParaRPr lang="en-GB" sz="2000" dirty="0">
              <a:solidFill>
                <a:schemeClr val="tx1"/>
              </a:solidFill>
              <a:latin typeface="Calibri" panose="020F0502020204030204" pitchFamily="34" charset="0"/>
              <a:ea typeface="Times New Roman" panose="02020603050405020304" pitchFamily="18" charset="0"/>
              <a:cs typeface="Times New Roman" panose="02020603050405020304" pitchFamily="18" charset="0"/>
            </a:endParaRPr>
          </a:p>
        </p:txBody>
      </p:sp>
      <p:sp>
        <p:nvSpPr>
          <p:cNvPr id="67" name="Rounded Rectangular Callout 66">
            <a:extLst>
              <a:ext uri="{FF2B5EF4-FFF2-40B4-BE49-F238E27FC236}">
                <a16:creationId xmlns:a16="http://schemas.microsoft.com/office/drawing/2014/main" id="{A5025F38-0913-939E-2128-F410B3167AC7}"/>
              </a:ext>
            </a:extLst>
          </p:cNvPr>
          <p:cNvSpPr/>
          <p:nvPr/>
        </p:nvSpPr>
        <p:spPr>
          <a:xfrm>
            <a:off x="20062346" y="18519229"/>
            <a:ext cx="3017484" cy="2344471"/>
          </a:xfrm>
          <a:prstGeom prst="wedgeRoundRectCallout">
            <a:avLst>
              <a:gd name="adj1" fmla="val -53553"/>
              <a:gd name="adj2" fmla="val 48549"/>
              <a:gd name="adj3" fmla="val 16667"/>
            </a:avLst>
          </a:prstGeom>
          <a:solidFill>
            <a:srgbClr val="C9DDF2"/>
          </a:solidFill>
          <a:ln w="76200">
            <a:solidFill>
              <a:srgbClr val="4994E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tx1"/>
                </a:solidFill>
                <a:latin typeface="Calibri" panose="020F0502020204030204" pitchFamily="34" charset="0"/>
                <a:cs typeface="Calibri" panose="020F0502020204030204" pitchFamily="34" charset="0"/>
              </a:rPr>
              <a:t>Theme 4: </a:t>
            </a:r>
            <a:r>
              <a:rPr lang="en-GB" sz="2000" dirty="0">
                <a:solidFill>
                  <a:schemeClr val="tx1"/>
                </a:solidFill>
                <a:latin typeface="Calibri" panose="020F0502020204030204" pitchFamily="34" charset="0"/>
                <a:cs typeface="Calibri" panose="020F0502020204030204" pitchFamily="34" charset="0"/>
              </a:rPr>
              <a:t>Emotive Aspects for Healthcare Professionals</a:t>
            </a:r>
          </a:p>
          <a:p>
            <a:pPr algn="ctr"/>
            <a:r>
              <a:rPr lang="en-GB" sz="2000" i="1" dirty="0">
                <a:solidFill>
                  <a:schemeClr val="tx1"/>
                </a:solidFill>
                <a:latin typeface="Calibri" panose="020F0502020204030204" pitchFamily="34" charset="0"/>
                <a:ea typeface="Times New Roman" panose="02020603050405020304" pitchFamily="18" charset="0"/>
                <a:cs typeface="Calibri" panose="020F0502020204030204" pitchFamily="34" charset="0"/>
              </a:rPr>
              <a:t>”</a:t>
            </a:r>
            <a:r>
              <a:rPr lang="en-GB" sz="2000" i="1"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I feel like I have failed that patient… I feel there is often no excuse” – Specialist Registrar</a:t>
            </a:r>
            <a:endParaRPr lang="en-GB" sz="2000" dirty="0">
              <a:solidFill>
                <a:schemeClr val="tx1"/>
              </a:solidFill>
              <a:latin typeface="Calibri" panose="020F0502020204030204" pitchFamily="34" charset="0"/>
              <a:ea typeface="Times New Roman" panose="02020603050405020304" pitchFamily="18" charset="0"/>
              <a:cs typeface="Times New Roman" panose="02020603050405020304" pitchFamily="18" charset="0"/>
            </a:endParaRPr>
          </a:p>
        </p:txBody>
      </p:sp>
      <p:sp>
        <p:nvSpPr>
          <p:cNvPr id="79" name="Content Placeholder 2">
            <a:extLst>
              <a:ext uri="{FF2B5EF4-FFF2-40B4-BE49-F238E27FC236}">
                <a16:creationId xmlns:a16="http://schemas.microsoft.com/office/drawing/2014/main" id="{4CFEE919-7B6B-F48B-8331-B054A47E98BD}"/>
              </a:ext>
            </a:extLst>
          </p:cNvPr>
          <p:cNvSpPr txBox="1">
            <a:spLocks/>
          </p:cNvSpPr>
          <p:nvPr/>
        </p:nvSpPr>
        <p:spPr>
          <a:xfrm>
            <a:off x="28376583" y="18934214"/>
            <a:ext cx="9652064" cy="2449411"/>
          </a:xfrm>
          <a:prstGeom prst="rect">
            <a:avLst/>
          </a:prstGeom>
          <a:solidFill>
            <a:schemeClr val="accent1">
              <a:lumMod val="20000"/>
              <a:lumOff val="80000"/>
            </a:schemeClr>
          </a:solidFill>
        </p:spPr>
        <p:txBody>
          <a:bodyPr vert="horz" lIns="0" tIns="0" rIns="0" bIns="0" rtlCol="0">
            <a:noAutofit/>
          </a:bodyPr>
          <a:lstStyle>
            <a:lvl1pPr marL="0" indent="0" algn="l" defTabSz="3023267" rtl="0" eaLnBrk="1" latinLnBrk="0" hangingPunct="1">
              <a:lnSpc>
                <a:spcPct val="90000"/>
              </a:lnSpc>
              <a:spcBef>
                <a:spcPts val="0"/>
              </a:spcBef>
              <a:spcAft>
                <a:spcPts val="1836"/>
              </a:spcAft>
              <a:buFont typeface="Arial" panose="020B0604020202020204" pitchFamily="34" charset="0"/>
              <a:buNone/>
              <a:defRPr sz="1800" kern="1200">
                <a:solidFill>
                  <a:schemeClr val="tx1"/>
                </a:solidFill>
                <a:latin typeface="+mn-lt"/>
                <a:ea typeface="+mn-ea"/>
                <a:cs typeface="+mn-cs"/>
              </a:defRPr>
            </a:lvl1pPr>
            <a:lvl2pPr marL="0" indent="0" algn="l" defTabSz="3023267" rtl="0" eaLnBrk="1" latinLnBrk="0" hangingPunct="1">
              <a:lnSpc>
                <a:spcPct val="83000"/>
              </a:lnSpc>
              <a:spcBef>
                <a:spcPts val="0"/>
              </a:spcBef>
              <a:spcAft>
                <a:spcPts val="4520"/>
              </a:spcAft>
              <a:buFont typeface="Arial" panose="020B0604020202020204" pitchFamily="34" charset="0"/>
              <a:buNone/>
              <a:defRPr sz="5001" kern="1200">
                <a:solidFill>
                  <a:schemeClr val="tx1"/>
                </a:solidFill>
                <a:latin typeface="+mn-lt"/>
                <a:ea typeface="+mn-ea"/>
                <a:cs typeface="+mn-cs"/>
              </a:defRPr>
            </a:lvl2pPr>
            <a:lvl3pPr marL="0" indent="0" algn="l" defTabSz="3023267" rtl="0" eaLnBrk="1" latinLnBrk="0" hangingPunct="1">
              <a:lnSpc>
                <a:spcPct val="90000"/>
              </a:lnSpc>
              <a:spcBef>
                <a:spcPts val="0"/>
              </a:spcBef>
              <a:spcAft>
                <a:spcPts val="3320"/>
              </a:spcAft>
              <a:buFont typeface="Arial" panose="020B0604020202020204" pitchFamily="34" charset="0"/>
              <a:buNone/>
              <a:defRPr sz="3200" kern="1200">
                <a:solidFill>
                  <a:schemeClr val="tx1"/>
                </a:solidFill>
                <a:latin typeface="+mn-lt"/>
                <a:ea typeface="+mn-ea"/>
                <a:cs typeface="+mn-cs"/>
              </a:defRPr>
            </a:lvl3pPr>
            <a:lvl4pPr marL="0" indent="0" algn="l" defTabSz="3023267" rtl="0" eaLnBrk="1" latinLnBrk="0" hangingPunct="1">
              <a:lnSpc>
                <a:spcPct val="90000"/>
              </a:lnSpc>
              <a:spcBef>
                <a:spcPts val="0"/>
              </a:spcBef>
              <a:buFont typeface="Arial" panose="020B0604020202020204" pitchFamily="34" charset="0"/>
              <a:buNone/>
              <a:defRPr sz="2800" b="1" kern="1200">
                <a:solidFill>
                  <a:schemeClr val="accent3"/>
                </a:solidFill>
                <a:latin typeface="+mn-lt"/>
                <a:ea typeface="+mn-ea"/>
                <a:cs typeface="+mn-cs"/>
              </a:defRPr>
            </a:lvl4pPr>
            <a:lvl5pPr marL="0" indent="0" algn="l" defTabSz="3023267" rtl="0" eaLnBrk="1" latinLnBrk="0" hangingPunct="1">
              <a:lnSpc>
                <a:spcPct val="90000"/>
              </a:lnSpc>
              <a:spcBef>
                <a:spcPts val="0"/>
              </a:spcBef>
              <a:buFont typeface="Arial" panose="020B0604020202020204" pitchFamily="34" charset="0"/>
              <a:buNone/>
              <a:defRPr sz="2200" b="1" kern="1200">
                <a:solidFill>
                  <a:schemeClr val="tx1"/>
                </a:solidFill>
                <a:latin typeface="+mn-lt"/>
                <a:ea typeface="+mn-ea"/>
                <a:cs typeface="+mn-cs"/>
              </a:defRPr>
            </a:lvl5pPr>
            <a:lvl6pPr marL="0" indent="0" algn="l" defTabSz="3023267" rtl="0" eaLnBrk="1" latinLnBrk="0" hangingPunct="1">
              <a:lnSpc>
                <a:spcPct val="90000"/>
              </a:lnSpc>
              <a:spcBef>
                <a:spcPts val="0"/>
              </a:spcBef>
              <a:buFont typeface="Arial" panose="020B0604020202020204" pitchFamily="34" charset="0"/>
              <a:buNone/>
              <a:defRPr sz="2200" kern="1200">
                <a:solidFill>
                  <a:schemeClr val="tx1"/>
                </a:solidFill>
                <a:latin typeface="+mn-lt"/>
                <a:ea typeface="+mn-ea"/>
                <a:cs typeface="+mn-cs"/>
              </a:defRPr>
            </a:lvl6pPr>
            <a:lvl7pPr marL="0" indent="0" algn="l" defTabSz="3023267" rtl="0" eaLnBrk="1" latinLnBrk="0" hangingPunct="1">
              <a:lnSpc>
                <a:spcPct val="90000"/>
              </a:lnSpc>
              <a:spcBef>
                <a:spcPts val="0"/>
              </a:spcBef>
              <a:spcAft>
                <a:spcPts val="1836"/>
              </a:spcAft>
              <a:buFont typeface="Arial" panose="020B0604020202020204" pitchFamily="34" charset="0"/>
              <a:buNone/>
              <a:defRPr sz="1200" kern="1200" cap="all" baseline="0">
                <a:solidFill>
                  <a:schemeClr val="tx1"/>
                </a:solidFill>
                <a:latin typeface="+mn-lt"/>
                <a:ea typeface="+mn-ea"/>
                <a:cs typeface="+mn-cs"/>
              </a:defRPr>
            </a:lvl7pPr>
            <a:lvl8pPr marL="251649" indent="-251649" algn="l" defTabSz="3023267" rtl="0" eaLnBrk="1" latinLnBrk="0" hangingPunct="1">
              <a:lnSpc>
                <a:spcPct val="90000"/>
              </a:lnSpc>
              <a:spcBef>
                <a:spcPts val="0"/>
              </a:spcBef>
              <a:buClr>
                <a:schemeClr val="accent3"/>
              </a:buClr>
              <a:buFont typeface="Arial" panose="020B0604020202020204" pitchFamily="34" charset="0"/>
              <a:buChar char="•"/>
              <a:defRPr sz="1800" kern="1200">
                <a:solidFill>
                  <a:schemeClr val="tx1"/>
                </a:solidFill>
                <a:latin typeface="+mn-lt"/>
                <a:ea typeface="+mn-ea"/>
                <a:cs typeface="+mn-cs"/>
              </a:defRPr>
            </a:lvl8pPr>
            <a:lvl9pPr marL="503298" indent="-503298" algn="l" defTabSz="3023267" rtl="0" eaLnBrk="1" latinLnBrk="0" hangingPunct="1">
              <a:lnSpc>
                <a:spcPct val="90000"/>
              </a:lnSpc>
              <a:spcBef>
                <a:spcPts val="0"/>
              </a:spcBef>
              <a:buClr>
                <a:schemeClr val="accent4"/>
              </a:buClr>
              <a:buFont typeface="Arial" panose="020B0604020202020204" pitchFamily="34" charset="0"/>
              <a:buChar char="•"/>
              <a:defRPr sz="1800" kern="1200">
                <a:solidFill>
                  <a:schemeClr val="tx1"/>
                </a:solidFill>
                <a:latin typeface="+mn-lt"/>
                <a:ea typeface="+mn-ea"/>
                <a:cs typeface="+mn-cs"/>
              </a:defRPr>
            </a:lvl9pPr>
          </a:lstStyle>
          <a:p>
            <a:pPr>
              <a:lnSpc>
                <a:spcPct val="100000"/>
              </a:lnSpc>
              <a:spcAft>
                <a:spcPts val="0"/>
              </a:spcAft>
            </a:pPr>
            <a:r>
              <a:rPr lang="en-US" dirty="0">
                <a:latin typeface="Arial" panose="020B0604020202020204" pitchFamily="34" charset="0"/>
                <a:cs typeface="Arial" panose="020B0604020202020204" pitchFamily="34" charset="0"/>
              </a:rPr>
              <a:t>References</a:t>
            </a:r>
            <a:endParaRPr lang="en-US" sz="1400" dirty="0">
              <a:latin typeface="Arial" panose="020B0604020202020204" pitchFamily="34" charset="0"/>
              <a:cs typeface="Arial" panose="020B0604020202020204" pitchFamily="34" charset="0"/>
            </a:endParaRPr>
          </a:p>
          <a:p>
            <a:pPr marL="514350" indent="-514350">
              <a:lnSpc>
                <a:spcPct val="100000"/>
              </a:lnSpc>
              <a:spcAft>
                <a:spcPts val="0"/>
              </a:spcAft>
              <a:buFont typeface="+mj-lt"/>
              <a:buAutoNum type="arabicPeriod"/>
            </a:pPr>
            <a:r>
              <a:rPr lang="en-US" sz="1400" dirty="0" err="1">
                <a:latin typeface="Arial" panose="020B0604020202020204" pitchFamily="34" charset="0"/>
                <a:cs typeface="Arial" panose="020B0604020202020204" pitchFamily="34" charset="0"/>
              </a:rPr>
              <a:t>Chanques</a:t>
            </a:r>
            <a:r>
              <a:rPr lang="en-US" sz="1400" dirty="0">
                <a:latin typeface="Arial" panose="020B0604020202020204" pitchFamily="34" charset="0"/>
                <a:cs typeface="Arial" panose="020B0604020202020204" pitchFamily="34" charset="0"/>
              </a:rPr>
              <a:t> G et al. Impact of systematic evaluation of pain and agitation in an intensive care unit. Crit Care Med. 2006</a:t>
            </a:r>
            <a:endParaRPr lang="en-GB" sz="1400" dirty="0">
              <a:latin typeface="Arial" panose="020B0604020202020204" pitchFamily="34" charset="0"/>
              <a:cs typeface="Arial" panose="020B0604020202020204" pitchFamily="34" charset="0"/>
            </a:endParaRPr>
          </a:p>
          <a:p>
            <a:pPr marL="514350" indent="-514350">
              <a:lnSpc>
                <a:spcPct val="100000"/>
              </a:lnSpc>
              <a:spcAft>
                <a:spcPts val="0"/>
              </a:spcAft>
              <a:buAutoNum type="arabicPeriod"/>
            </a:pPr>
            <a:r>
              <a:rPr lang="en-US" sz="1400" dirty="0" err="1">
                <a:latin typeface="Arial" panose="020B0604020202020204" pitchFamily="34" charset="0"/>
                <a:cs typeface="Arial" panose="020B0604020202020204" pitchFamily="34" charset="0"/>
              </a:rPr>
              <a:t>Gélinas</a:t>
            </a:r>
            <a:r>
              <a:rPr lang="en-US" sz="1400" dirty="0">
                <a:latin typeface="Arial" panose="020B0604020202020204" pitchFamily="34" charset="0"/>
                <a:cs typeface="Arial" panose="020B0604020202020204" pitchFamily="34" charset="0"/>
              </a:rPr>
              <a:t> C. Management of pain in cardiac surgery ICU patients: Have we improved over time? Intensive Crit Care </a:t>
            </a:r>
            <a:r>
              <a:rPr lang="en-US" sz="1400" dirty="0" err="1">
                <a:latin typeface="Arial" panose="020B0604020202020204" pitchFamily="34" charset="0"/>
                <a:cs typeface="Arial" panose="020B0604020202020204" pitchFamily="34" charset="0"/>
              </a:rPr>
              <a:t>Nurs</a:t>
            </a:r>
            <a:r>
              <a:rPr lang="en-US" sz="1400" dirty="0">
                <a:latin typeface="Arial" panose="020B0604020202020204" pitchFamily="34" charset="0"/>
                <a:cs typeface="Arial" panose="020B0604020202020204" pitchFamily="34" charset="0"/>
              </a:rPr>
              <a:t> 2007</a:t>
            </a:r>
          </a:p>
          <a:p>
            <a:pPr marL="514350" indent="-514350">
              <a:lnSpc>
                <a:spcPct val="100000"/>
              </a:lnSpc>
              <a:spcAft>
                <a:spcPts val="0"/>
              </a:spcAft>
              <a:buFont typeface="Arial" panose="020B0604020202020204" pitchFamily="34" charset="0"/>
              <a:buAutoNum type="arabicPeriod"/>
            </a:pPr>
            <a:r>
              <a:rPr lang="en-GB" sz="1400" dirty="0" err="1">
                <a:latin typeface="Arial" panose="020B0604020202020204" pitchFamily="34" charset="0"/>
                <a:cs typeface="Arial" panose="020B0604020202020204" pitchFamily="34" charset="0"/>
              </a:rPr>
              <a:t>Gélinas</a:t>
            </a:r>
            <a:r>
              <a:rPr lang="en-GB" sz="1400" dirty="0">
                <a:latin typeface="Arial" panose="020B0604020202020204" pitchFamily="34" charset="0"/>
                <a:cs typeface="Arial" panose="020B0604020202020204" pitchFamily="34" charset="0"/>
              </a:rPr>
              <a:t> C. Pain assessment in the critically ill adult: Recent evidence and new trends. Intensive and Critical Care Nursing. 2016 </a:t>
            </a:r>
          </a:p>
          <a:p>
            <a:pPr marL="514350" indent="-514350">
              <a:lnSpc>
                <a:spcPct val="100000"/>
              </a:lnSpc>
              <a:spcAft>
                <a:spcPts val="0"/>
              </a:spcAft>
              <a:buFont typeface="Arial" panose="020B0604020202020204" pitchFamily="34" charset="0"/>
              <a:buAutoNum type="arabicPeriod"/>
            </a:pPr>
            <a:r>
              <a:rPr lang="en-GB" sz="1400" dirty="0" err="1">
                <a:latin typeface="Arial" panose="020B0604020202020204" pitchFamily="34" charset="0"/>
                <a:cs typeface="Arial" panose="020B0604020202020204" pitchFamily="34" charset="0"/>
              </a:rPr>
              <a:t>Payen</a:t>
            </a:r>
            <a:r>
              <a:rPr lang="en-GB" sz="1400" dirty="0">
                <a:latin typeface="Arial" panose="020B0604020202020204" pitchFamily="34" charset="0"/>
                <a:cs typeface="Arial" panose="020B0604020202020204" pitchFamily="34" charset="0"/>
              </a:rPr>
              <a:t> JF et al. Pain Assessment Is Associated with Decreased Duration of Mechanical Ventilation in the Intensive Care Unit. 2009</a:t>
            </a:r>
          </a:p>
          <a:p>
            <a:pPr marL="514350" indent="-514350">
              <a:lnSpc>
                <a:spcPct val="100000"/>
              </a:lnSpc>
              <a:spcAft>
                <a:spcPts val="0"/>
              </a:spcAft>
              <a:buFont typeface="Arial" panose="020B0604020202020204" pitchFamily="34" charset="0"/>
              <a:buAutoNum type="arabicPeriod"/>
            </a:pPr>
            <a:r>
              <a:rPr lang="en-GB" sz="1400" dirty="0">
                <a:latin typeface="Arial" panose="020B0604020202020204" pitchFamily="34" charset="0"/>
                <a:cs typeface="Arial" panose="020B0604020202020204" pitchFamily="34" charset="0"/>
              </a:rPr>
              <a:t>Kemp HI et al. Pain Assessment in </a:t>
            </a:r>
            <a:r>
              <a:rPr lang="en-GB" sz="1400" dirty="0" err="1">
                <a:latin typeface="Arial" panose="020B0604020202020204" pitchFamily="34" charset="0"/>
                <a:cs typeface="Arial" panose="020B0604020202020204" pitchFamily="34" charset="0"/>
              </a:rPr>
              <a:t>INTensive</a:t>
            </a:r>
            <a:r>
              <a:rPr lang="en-GB" sz="1400" dirty="0">
                <a:latin typeface="Arial" panose="020B0604020202020204" pitchFamily="34" charset="0"/>
                <a:cs typeface="Arial" panose="020B0604020202020204" pitchFamily="34" charset="0"/>
              </a:rPr>
              <a:t> care (PAINT): an observational study of physician-documented pain assessment in 45 intensive care units in the United Kingdom. Anaesthesia. 2017 </a:t>
            </a:r>
          </a:p>
          <a:p>
            <a:pPr marL="514350" indent="-514350">
              <a:lnSpc>
                <a:spcPct val="100000"/>
              </a:lnSpc>
              <a:spcAft>
                <a:spcPts val="0"/>
              </a:spcAft>
              <a:buAutoNum type="arabicPeriod"/>
            </a:pPr>
            <a:endParaRPr lang="en-GB" sz="1600" dirty="0">
              <a:latin typeface="Arial" panose="020B0604020202020204" pitchFamily="34" charset="0"/>
              <a:cs typeface="Arial" panose="020B0604020202020204" pitchFamily="34" charset="0"/>
            </a:endParaRPr>
          </a:p>
          <a:p>
            <a:pPr marL="514350" indent="-514350" algn="just">
              <a:lnSpc>
                <a:spcPct val="100000"/>
              </a:lnSpc>
              <a:spcAft>
                <a:spcPts val="0"/>
              </a:spcAft>
              <a:buAutoNum type="arabicPeriod"/>
            </a:pPr>
            <a:endParaRPr lang="en-GB" sz="1600" dirty="0">
              <a:solidFill>
                <a:sysClr val="windowText" lastClr="000000"/>
              </a:solidFill>
              <a:latin typeface="Arial" panose="020B0604020202020204" pitchFamily="34" charset="0"/>
              <a:cs typeface="Arial" panose="020B0604020202020204" pitchFamily="34" charset="0"/>
            </a:endParaRPr>
          </a:p>
          <a:p>
            <a:pPr marL="0" marR="0" lvl="0" indent="0" algn="just" defTabSz="3023267"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0" lang="en-GB" sz="1600" b="0" i="0" u="none" strike="noStrike" kern="1200" cap="none" spc="0" normalizeH="0" baseline="0" noProof="0" dirty="0">
              <a:ln>
                <a:noFill/>
              </a:ln>
              <a:solidFill>
                <a:sysClr val="windowText" lastClr="000000"/>
              </a:solidFill>
              <a:effectLst/>
              <a:uLnTx/>
              <a:uFillTx/>
              <a:latin typeface="Arial" panose="020B0604020202020204" pitchFamily="34" charset="0"/>
              <a:cs typeface="Arial" panose="020B0604020202020204" pitchFamily="34" charset="0"/>
            </a:endParaRPr>
          </a:p>
          <a:p>
            <a:pPr marL="503298" marR="0" lvl="8" indent="-503298" algn="just" defTabSz="3023267" rtl="0" eaLnBrk="1" fontAlgn="auto" latinLnBrk="0" hangingPunct="1">
              <a:lnSpc>
                <a:spcPct val="100000"/>
              </a:lnSpc>
              <a:spcBef>
                <a:spcPts val="0"/>
              </a:spcBef>
              <a:buClr>
                <a:srgbClr val="0092D5"/>
              </a:buClr>
              <a:buSzTx/>
              <a:buFont typeface="Arial" panose="020B0604020202020204" pitchFamily="34" charset="0"/>
              <a:buChar char="•"/>
              <a:tabLst/>
              <a:defRPr/>
            </a:pPr>
            <a:endParaRPr kumimoji="0" lang="en-GB" sz="1600" b="0" i="0" u="none" strike="noStrike" kern="1200" cap="none" spc="0" normalizeH="0" baseline="0" noProof="0" dirty="0">
              <a:ln>
                <a:noFill/>
              </a:ln>
              <a:solidFill>
                <a:sysClr val="windowText" lastClr="000000"/>
              </a:solidFill>
              <a:effectLst/>
              <a:uLnTx/>
              <a:uFillTx/>
              <a:latin typeface="Arial" panose="020B0604020202020204" pitchFamily="34" charset="0"/>
              <a:cs typeface="Arial" panose="020B0604020202020204" pitchFamily="34" charset="0"/>
            </a:endParaRPr>
          </a:p>
        </p:txBody>
      </p:sp>
      <p:grpSp>
        <p:nvGrpSpPr>
          <p:cNvPr id="11" name="Group 10">
            <a:extLst>
              <a:ext uri="{FF2B5EF4-FFF2-40B4-BE49-F238E27FC236}">
                <a16:creationId xmlns:a16="http://schemas.microsoft.com/office/drawing/2014/main" id="{3A24C8A4-D8EF-AF1E-BBA7-62020428C337}"/>
              </a:ext>
            </a:extLst>
          </p:cNvPr>
          <p:cNvGrpSpPr/>
          <p:nvPr/>
        </p:nvGrpSpPr>
        <p:grpSpPr>
          <a:xfrm>
            <a:off x="9973364" y="5718913"/>
            <a:ext cx="9812741" cy="1271000"/>
            <a:chOff x="0" y="5885605"/>
            <a:chExt cx="9812741" cy="1771058"/>
          </a:xfrm>
        </p:grpSpPr>
        <p:sp>
          <p:nvSpPr>
            <p:cNvPr id="16" name="Rectangle 15">
              <a:extLst>
                <a:ext uri="{FF2B5EF4-FFF2-40B4-BE49-F238E27FC236}">
                  <a16:creationId xmlns:a16="http://schemas.microsoft.com/office/drawing/2014/main" id="{D77D50C3-AB98-40FB-194C-39CC915DA571}"/>
                </a:ext>
              </a:extLst>
            </p:cNvPr>
            <p:cNvSpPr/>
            <p:nvPr/>
          </p:nvSpPr>
          <p:spPr>
            <a:xfrm>
              <a:off x="0" y="5885605"/>
              <a:ext cx="9812741" cy="1771058"/>
            </a:xfrm>
            <a:prstGeom prst="rect">
              <a:avLst/>
            </a:prstGeom>
            <a:solidFill>
              <a:srgbClr val="02397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Content Placeholder 2">
              <a:extLst>
                <a:ext uri="{FF2B5EF4-FFF2-40B4-BE49-F238E27FC236}">
                  <a16:creationId xmlns:a16="http://schemas.microsoft.com/office/drawing/2014/main" id="{7DDF3C72-F140-34C8-282B-67A37F8805E6}"/>
                </a:ext>
              </a:extLst>
            </p:cNvPr>
            <p:cNvSpPr txBox="1">
              <a:spLocks/>
            </p:cNvSpPr>
            <p:nvPr/>
          </p:nvSpPr>
          <p:spPr>
            <a:xfrm>
              <a:off x="0" y="5885606"/>
              <a:ext cx="9700769" cy="1771057"/>
            </a:xfrm>
            <a:prstGeom prst="rect">
              <a:avLst/>
            </a:prstGeom>
          </p:spPr>
          <p:txBody>
            <a:bodyPr vert="horz" lIns="0" tIns="0" rIns="0" bIns="0" rtlCol="0" anchor="ctr">
              <a:noAutofit/>
            </a:bodyPr>
            <a:lstStyle>
              <a:lvl1pPr marL="0" indent="0" algn="l" defTabSz="3023267" rtl="0" eaLnBrk="1" latinLnBrk="0" hangingPunct="1">
                <a:lnSpc>
                  <a:spcPct val="90000"/>
                </a:lnSpc>
                <a:spcBef>
                  <a:spcPts val="0"/>
                </a:spcBef>
                <a:spcAft>
                  <a:spcPts val="1836"/>
                </a:spcAft>
                <a:buFont typeface="Arial" panose="020B0604020202020204" pitchFamily="34" charset="0"/>
                <a:buNone/>
                <a:defRPr sz="1800" kern="1200">
                  <a:solidFill>
                    <a:schemeClr val="tx1"/>
                  </a:solidFill>
                  <a:latin typeface="+mn-lt"/>
                  <a:ea typeface="+mn-ea"/>
                  <a:cs typeface="+mn-cs"/>
                </a:defRPr>
              </a:lvl1pPr>
              <a:lvl2pPr marL="0" indent="0" algn="l" defTabSz="3023267" rtl="0" eaLnBrk="1" latinLnBrk="0" hangingPunct="1">
                <a:lnSpc>
                  <a:spcPct val="83000"/>
                </a:lnSpc>
                <a:spcBef>
                  <a:spcPts val="0"/>
                </a:spcBef>
                <a:spcAft>
                  <a:spcPts val="4520"/>
                </a:spcAft>
                <a:buFont typeface="Arial" panose="020B0604020202020204" pitchFamily="34" charset="0"/>
                <a:buNone/>
                <a:defRPr sz="5001" kern="1200">
                  <a:solidFill>
                    <a:schemeClr val="tx1"/>
                  </a:solidFill>
                  <a:latin typeface="+mn-lt"/>
                  <a:ea typeface="+mn-ea"/>
                  <a:cs typeface="+mn-cs"/>
                </a:defRPr>
              </a:lvl2pPr>
              <a:lvl3pPr marL="0" indent="0" algn="l" defTabSz="3023267" rtl="0" eaLnBrk="1" latinLnBrk="0" hangingPunct="1">
                <a:lnSpc>
                  <a:spcPct val="90000"/>
                </a:lnSpc>
                <a:spcBef>
                  <a:spcPts val="0"/>
                </a:spcBef>
                <a:spcAft>
                  <a:spcPts val="3320"/>
                </a:spcAft>
                <a:buFont typeface="Arial" panose="020B0604020202020204" pitchFamily="34" charset="0"/>
                <a:buNone/>
                <a:defRPr sz="3200" kern="1200">
                  <a:solidFill>
                    <a:schemeClr val="tx1"/>
                  </a:solidFill>
                  <a:latin typeface="+mn-lt"/>
                  <a:ea typeface="+mn-ea"/>
                  <a:cs typeface="+mn-cs"/>
                </a:defRPr>
              </a:lvl3pPr>
              <a:lvl4pPr marL="0" indent="0" algn="l" defTabSz="3023267" rtl="0" eaLnBrk="1" latinLnBrk="0" hangingPunct="1">
                <a:lnSpc>
                  <a:spcPct val="90000"/>
                </a:lnSpc>
                <a:spcBef>
                  <a:spcPts val="0"/>
                </a:spcBef>
                <a:buFont typeface="Arial" panose="020B0604020202020204" pitchFamily="34" charset="0"/>
                <a:buNone/>
                <a:defRPr sz="2800" b="1" kern="1200">
                  <a:solidFill>
                    <a:schemeClr val="accent3"/>
                  </a:solidFill>
                  <a:latin typeface="+mn-lt"/>
                  <a:ea typeface="+mn-ea"/>
                  <a:cs typeface="+mn-cs"/>
                </a:defRPr>
              </a:lvl4pPr>
              <a:lvl5pPr marL="0" indent="0" algn="l" defTabSz="3023267" rtl="0" eaLnBrk="1" latinLnBrk="0" hangingPunct="1">
                <a:lnSpc>
                  <a:spcPct val="90000"/>
                </a:lnSpc>
                <a:spcBef>
                  <a:spcPts val="0"/>
                </a:spcBef>
                <a:buFont typeface="Arial" panose="020B0604020202020204" pitchFamily="34" charset="0"/>
                <a:buNone/>
                <a:defRPr sz="2200" b="1" kern="1200">
                  <a:solidFill>
                    <a:schemeClr val="tx1"/>
                  </a:solidFill>
                  <a:latin typeface="+mn-lt"/>
                  <a:ea typeface="+mn-ea"/>
                  <a:cs typeface="+mn-cs"/>
                </a:defRPr>
              </a:lvl5pPr>
              <a:lvl6pPr marL="0" indent="0" algn="l" defTabSz="3023267" rtl="0" eaLnBrk="1" latinLnBrk="0" hangingPunct="1">
                <a:lnSpc>
                  <a:spcPct val="90000"/>
                </a:lnSpc>
                <a:spcBef>
                  <a:spcPts val="0"/>
                </a:spcBef>
                <a:buFont typeface="Arial" panose="020B0604020202020204" pitchFamily="34" charset="0"/>
                <a:buNone/>
                <a:defRPr sz="2200" kern="1200">
                  <a:solidFill>
                    <a:schemeClr val="tx1"/>
                  </a:solidFill>
                  <a:latin typeface="+mn-lt"/>
                  <a:ea typeface="+mn-ea"/>
                  <a:cs typeface="+mn-cs"/>
                </a:defRPr>
              </a:lvl6pPr>
              <a:lvl7pPr marL="0" indent="0" algn="l" defTabSz="3023267" rtl="0" eaLnBrk="1" latinLnBrk="0" hangingPunct="1">
                <a:lnSpc>
                  <a:spcPct val="90000"/>
                </a:lnSpc>
                <a:spcBef>
                  <a:spcPts val="0"/>
                </a:spcBef>
                <a:spcAft>
                  <a:spcPts val="1836"/>
                </a:spcAft>
                <a:buFont typeface="Arial" panose="020B0604020202020204" pitchFamily="34" charset="0"/>
                <a:buNone/>
                <a:defRPr sz="1200" kern="1200" cap="all" baseline="0">
                  <a:solidFill>
                    <a:schemeClr val="tx1"/>
                  </a:solidFill>
                  <a:latin typeface="+mn-lt"/>
                  <a:ea typeface="+mn-ea"/>
                  <a:cs typeface="+mn-cs"/>
                </a:defRPr>
              </a:lvl7pPr>
              <a:lvl8pPr marL="251649" indent="-251649" algn="l" defTabSz="3023267" rtl="0" eaLnBrk="1" latinLnBrk="0" hangingPunct="1">
                <a:lnSpc>
                  <a:spcPct val="90000"/>
                </a:lnSpc>
                <a:spcBef>
                  <a:spcPts val="0"/>
                </a:spcBef>
                <a:buClr>
                  <a:schemeClr val="accent3"/>
                </a:buClr>
                <a:buFont typeface="Arial" panose="020B0604020202020204" pitchFamily="34" charset="0"/>
                <a:buChar char="•"/>
                <a:defRPr sz="1800" kern="1200">
                  <a:solidFill>
                    <a:schemeClr val="tx1"/>
                  </a:solidFill>
                  <a:latin typeface="+mn-lt"/>
                  <a:ea typeface="+mn-ea"/>
                  <a:cs typeface="+mn-cs"/>
                </a:defRPr>
              </a:lvl8pPr>
              <a:lvl9pPr marL="503298" indent="-503298" algn="l" defTabSz="3023267" rtl="0" eaLnBrk="1" latinLnBrk="0" hangingPunct="1">
                <a:lnSpc>
                  <a:spcPct val="90000"/>
                </a:lnSpc>
                <a:spcBef>
                  <a:spcPts val="0"/>
                </a:spcBef>
                <a:buClr>
                  <a:schemeClr val="accent4"/>
                </a:buClr>
                <a:buFont typeface="Arial" panose="020B0604020202020204" pitchFamily="34" charset="0"/>
                <a:buChar char="•"/>
                <a:defRPr sz="1800" kern="1200">
                  <a:solidFill>
                    <a:schemeClr val="tx1"/>
                  </a:solidFill>
                  <a:latin typeface="+mn-lt"/>
                  <a:ea typeface="+mn-ea"/>
                  <a:cs typeface="+mn-cs"/>
                </a:defRPr>
              </a:lvl9pPr>
            </a:lstStyle>
            <a:p>
              <a:pPr marL="0" marR="0" lvl="1" indent="0" algn="ctr" defTabSz="3023267" rtl="0" eaLnBrk="1" fontAlgn="auto" latinLnBrk="0" hangingPunct="1">
                <a:lnSpc>
                  <a:spcPct val="83000"/>
                </a:lnSpc>
                <a:spcBef>
                  <a:spcPts val="0"/>
                </a:spcBef>
                <a:spcAft>
                  <a:spcPts val="4520"/>
                </a:spcAft>
                <a:buClrTx/>
                <a:buSzTx/>
                <a:buFont typeface="Arial" panose="020B0604020202020204" pitchFamily="34" charset="0"/>
                <a:buNone/>
                <a:tabLst/>
                <a:defRPr/>
              </a:pPr>
              <a:r>
                <a:rPr kumimoji="0" lang="en-GB" sz="5001" b="0" i="0" u="none" strike="noStrike" kern="1200" cap="none" spc="0" normalizeH="0" baseline="0" noProof="0" dirty="0">
                  <a:ln>
                    <a:noFill/>
                  </a:ln>
                  <a:solidFill>
                    <a:schemeClr val="bg1"/>
                  </a:solidFill>
                  <a:effectLst/>
                  <a:uLnTx/>
                  <a:uFillTx/>
                  <a:latin typeface="Arial"/>
                </a:rPr>
                <a:t>Methods</a:t>
              </a:r>
            </a:p>
          </p:txBody>
        </p:sp>
      </p:grpSp>
      <p:grpSp>
        <p:nvGrpSpPr>
          <p:cNvPr id="20" name="Group 19">
            <a:extLst>
              <a:ext uri="{FF2B5EF4-FFF2-40B4-BE49-F238E27FC236}">
                <a16:creationId xmlns:a16="http://schemas.microsoft.com/office/drawing/2014/main" id="{015F43E0-1E3B-718A-926B-98E7A3B4A5A9}"/>
              </a:ext>
            </a:extLst>
          </p:cNvPr>
          <p:cNvGrpSpPr/>
          <p:nvPr/>
        </p:nvGrpSpPr>
        <p:grpSpPr>
          <a:xfrm>
            <a:off x="10064901" y="14051649"/>
            <a:ext cx="9812741" cy="1271000"/>
            <a:chOff x="0" y="5885605"/>
            <a:chExt cx="9812741" cy="1771058"/>
          </a:xfrm>
        </p:grpSpPr>
        <p:sp>
          <p:nvSpPr>
            <p:cNvPr id="22" name="Rectangle 21">
              <a:extLst>
                <a:ext uri="{FF2B5EF4-FFF2-40B4-BE49-F238E27FC236}">
                  <a16:creationId xmlns:a16="http://schemas.microsoft.com/office/drawing/2014/main" id="{6090CDE4-B9C0-2CF4-026A-FD39F14F6FAB}"/>
                </a:ext>
              </a:extLst>
            </p:cNvPr>
            <p:cNvSpPr/>
            <p:nvPr/>
          </p:nvSpPr>
          <p:spPr>
            <a:xfrm>
              <a:off x="0" y="5885605"/>
              <a:ext cx="9812741" cy="1771058"/>
            </a:xfrm>
            <a:prstGeom prst="rect">
              <a:avLst/>
            </a:prstGeom>
            <a:solidFill>
              <a:srgbClr val="02397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Content Placeholder 2">
              <a:extLst>
                <a:ext uri="{FF2B5EF4-FFF2-40B4-BE49-F238E27FC236}">
                  <a16:creationId xmlns:a16="http://schemas.microsoft.com/office/drawing/2014/main" id="{73DFE919-B520-9A4D-F598-7A8AE010613C}"/>
                </a:ext>
              </a:extLst>
            </p:cNvPr>
            <p:cNvSpPr txBox="1">
              <a:spLocks/>
            </p:cNvSpPr>
            <p:nvPr/>
          </p:nvSpPr>
          <p:spPr>
            <a:xfrm>
              <a:off x="0" y="5885606"/>
              <a:ext cx="9700769" cy="1771057"/>
            </a:xfrm>
            <a:prstGeom prst="rect">
              <a:avLst/>
            </a:prstGeom>
          </p:spPr>
          <p:txBody>
            <a:bodyPr vert="horz" lIns="0" tIns="0" rIns="0" bIns="0" rtlCol="0" anchor="ctr">
              <a:noAutofit/>
            </a:bodyPr>
            <a:lstStyle>
              <a:lvl1pPr marL="0" indent="0" algn="l" defTabSz="3023267" rtl="0" eaLnBrk="1" latinLnBrk="0" hangingPunct="1">
                <a:lnSpc>
                  <a:spcPct val="90000"/>
                </a:lnSpc>
                <a:spcBef>
                  <a:spcPts val="0"/>
                </a:spcBef>
                <a:spcAft>
                  <a:spcPts val="1836"/>
                </a:spcAft>
                <a:buFont typeface="Arial" panose="020B0604020202020204" pitchFamily="34" charset="0"/>
                <a:buNone/>
                <a:defRPr sz="1800" kern="1200">
                  <a:solidFill>
                    <a:schemeClr val="tx1"/>
                  </a:solidFill>
                  <a:latin typeface="+mn-lt"/>
                  <a:ea typeface="+mn-ea"/>
                  <a:cs typeface="+mn-cs"/>
                </a:defRPr>
              </a:lvl1pPr>
              <a:lvl2pPr marL="0" indent="0" algn="l" defTabSz="3023267" rtl="0" eaLnBrk="1" latinLnBrk="0" hangingPunct="1">
                <a:lnSpc>
                  <a:spcPct val="83000"/>
                </a:lnSpc>
                <a:spcBef>
                  <a:spcPts val="0"/>
                </a:spcBef>
                <a:spcAft>
                  <a:spcPts val="4520"/>
                </a:spcAft>
                <a:buFont typeface="Arial" panose="020B0604020202020204" pitchFamily="34" charset="0"/>
                <a:buNone/>
                <a:defRPr sz="5001" kern="1200">
                  <a:solidFill>
                    <a:schemeClr val="tx1"/>
                  </a:solidFill>
                  <a:latin typeface="+mn-lt"/>
                  <a:ea typeface="+mn-ea"/>
                  <a:cs typeface="+mn-cs"/>
                </a:defRPr>
              </a:lvl2pPr>
              <a:lvl3pPr marL="0" indent="0" algn="l" defTabSz="3023267" rtl="0" eaLnBrk="1" latinLnBrk="0" hangingPunct="1">
                <a:lnSpc>
                  <a:spcPct val="90000"/>
                </a:lnSpc>
                <a:spcBef>
                  <a:spcPts val="0"/>
                </a:spcBef>
                <a:spcAft>
                  <a:spcPts val="3320"/>
                </a:spcAft>
                <a:buFont typeface="Arial" panose="020B0604020202020204" pitchFamily="34" charset="0"/>
                <a:buNone/>
                <a:defRPr sz="3200" kern="1200">
                  <a:solidFill>
                    <a:schemeClr val="tx1"/>
                  </a:solidFill>
                  <a:latin typeface="+mn-lt"/>
                  <a:ea typeface="+mn-ea"/>
                  <a:cs typeface="+mn-cs"/>
                </a:defRPr>
              </a:lvl3pPr>
              <a:lvl4pPr marL="0" indent="0" algn="l" defTabSz="3023267" rtl="0" eaLnBrk="1" latinLnBrk="0" hangingPunct="1">
                <a:lnSpc>
                  <a:spcPct val="90000"/>
                </a:lnSpc>
                <a:spcBef>
                  <a:spcPts val="0"/>
                </a:spcBef>
                <a:buFont typeface="Arial" panose="020B0604020202020204" pitchFamily="34" charset="0"/>
                <a:buNone/>
                <a:defRPr sz="2800" b="1" kern="1200">
                  <a:solidFill>
                    <a:schemeClr val="accent3"/>
                  </a:solidFill>
                  <a:latin typeface="+mn-lt"/>
                  <a:ea typeface="+mn-ea"/>
                  <a:cs typeface="+mn-cs"/>
                </a:defRPr>
              </a:lvl4pPr>
              <a:lvl5pPr marL="0" indent="0" algn="l" defTabSz="3023267" rtl="0" eaLnBrk="1" latinLnBrk="0" hangingPunct="1">
                <a:lnSpc>
                  <a:spcPct val="90000"/>
                </a:lnSpc>
                <a:spcBef>
                  <a:spcPts val="0"/>
                </a:spcBef>
                <a:buFont typeface="Arial" panose="020B0604020202020204" pitchFamily="34" charset="0"/>
                <a:buNone/>
                <a:defRPr sz="2200" b="1" kern="1200">
                  <a:solidFill>
                    <a:schemeClr val="tx1"/>
                  </a:solidFill>
                  <a:latin typeface="+mn-lt"/>
                  <a:ea typeface="+mn-ea"/>
                  <a:cs typeface="+mn-cs"/>
                </a:defRPr>
              </a:lvl5pPr>
              <a:lvl6pPr marL="0" indent="0" algn="l" defTabSz="3023267" rtl="0" eaLnBrk="1" latinLnBrk="0" hangingPunct="1">
                <a:lnSpc>
                  <a:spcPct val="90000"/>
                </a:lnSpc>
                <a:spcBef>
                  <a:spcPts val="0"/>
                </a:spcBef>
                <a:buFont typeface="Arial" panose="020B0604020202020204" pitchFamily="34" charset="0"/>
                <a:buNone/>
                <a:defRPr sz="2200" kern="1200">
                  <a:solidFill>
                    <a:schemeClr val="tx1"/>
                  </a:solidFill>
                  <a:latin typeface="+mn-lt"/>
                  <a:ea typeface="+mn-ea"/>
                  <a:cs typeface="+mn-cs"/>
                </a:defRPr>
              </a:lvl6pPr>
              <a:lvl7pPr marL="0" indent="0" algn="l" defTabSz="3023267" rtl="0" eaLnBrk="1" latinLnBrk="0" hangingPunct="1">
                <a:lnSpc>
                  <a:spcPct val="90000"/>
                </a:lnSpc>
                <a:spcBef>
                  <a:spcPts val="0"/>
                </a:spcBef>
                <a:spcAft>
                  <a:spcPts val="1836"/>
                </a:spcAft>
                <a:buFont typeface="Arial" panose="020B0604020202020204" pitchFamily="34" charset="0"/>
                <a:buNone/>
                <a:defRPr sz="1200" kern="1200" cap="all" baseline="0">
                  <a:solidFill>
                    <a:schemeClr val="tx1"/>
                  </a:solidFill>
                  <a:latin typeface="+mn-lt"/>
                  <a:ea typeface="+mn-ea"/>
                  <a:cs typeface="+mn-cs"/>
                </a:defRPr>
              </a:lvl7pPr>
              <a:lvl8pPr marL="251649" indent="-251649" algn="l" defTabSz="3023267" rtl="0" eaLnBrk="1" latinLnBrk="0" hangingPunct="1">
                <a:lnSpc>
                  <a:spcPct val="90000"/>
                </a:lnSpc>
                <a:spcBef>
                  <a:spcPts val="0"/>
                </a:spcBef>
                <a:buClr>
                  <a:schemeClr val="accent3"/>
                </a:buClr>
                <a:buFont typeface="Arial" panose="020B0604020202020204" pitchFamily="34" charset="0"/>
                <a:buChar char="•"/>
                <a:defRPr sz="1800" kern="1200">
                  <a:solidFill>
                    <a:schemeClr val="tx1"/>
                  </a:solidFill>
                  <a:latin typeface="+mn-lt"/>
                  <a:ea typeface="+mn-ea"/>
                  <a:cs typeface="+mn-cs"/>
                </a:defRPr>
              </a:lvl8pPr>
              <a:lvl9pPr marL="503298" indent="-503298" algn="l" defTabSz="3023267" rtl="0" eaLnBrk="1" latinLnBrk="0" hangingPunct="1">
                <a:lnSpc>
                  <a:spcPct val="90000"/>
                </a:lnSpc>
                <a:spcBef>
                  <a:spcPts val="0"/>
                </a:spcBef>
                <a:buClr>
                  <a:schemeClr val="accent4"/>
                </a:buClr>
                <a:buFont typeface="Arial" panose="020B0604020202020204" pitchFamily="34" charset="0"/>
                <a:buChar char="•"/>
                <a:defRPr sz="1800" kern="1200">
                  <a:solidFill>
                    <a:schemeClr val="tx1"/>
                  </a:solidFill>
                  <a:latin typeface="+mn-lt"/>
                  <a:ea typeface="+mn-ea"/>
                  <a:cs typeface="+mn-cs"/>
                </a:defRPr>
              </a:lvl9pPr>
            </a:lstStyle>
            <a:p>
              <a:pPr marL="0" marR="0" lvl="1" indent="0" algn="ctr" defTabSz="3023267" rtl="0" eaLnBrk="1" fontAlgn="auto" latinLnBrk="0" hangingPunct="1">
                <a:lnSpc>
                  <a:spcPct val="83000"/>
                </a:lnSpc>
                <a:spcBef>
                  <a:spcPts val="0"/>
                </a:spcBef>
                <a:spcAft>
                  <a:spcPts val="4520"/>
                </a:spcAft>
                <a:buClrTx/>
                <a:buSzTx/>
                <a:buFont typeface="Arial" panose="020B0604020202020204" pitchFamily="34" charset="0"/>
                <a:buNone/>
                <a:tabLst/>
                <a:defRPr/>
              </a:pPr>
              <a:r>
                <a:rPr kumimoji="0" lang="en-GB" sz="5001" b="0" i="0" u="none" strike="noStrike" kern="1200" cap="none" spc="0" normalizeH="0" baseline="0" noProof="0" dirty="0">
                  <a:ln>
                    <a:noFill/>
                  </a:ln>
                  <a:solidFill>
                    <a:schemeClr val="bg1"/>
                  </a:solidFill>
                  <a:effectLst/>
                  <a:uLnTx/>
                  <a:uFillTx/>
                  <a:latin typeface="Arial"/>
                </a:rPr>
                <a:t>Results</a:t>
              </a:r>
            </a:p>
          </p:txBody>
        </p:sp>
      </p:grpSp>
      <p:sp>
        <p:nvSpPr>
          <p:cNvPr id="24" name="Text Placeholder 7">
            <a:extLst>
              <a:ext uri="{FF2B5EF4-FFF2-40B4-BE49-F238E27FC236}">
                <a16:creationId xmlns:a16="http://schemas.microsoft.com/office/drawing/2014/main" id="{D8C0D542-EBAF-259E-545B-40091F62CE82}"/>
              </a:ext>
            </a:extLst>
          </p:cNvPr>
          <p:cNvSpPr txBox="1">
            <a:spLocks/>
          </p:cNvSpPr>
          <p:nvPr/>
        </p:nvSpPr>
        <p:spPr>
          <a:xfrm>
            <a:off x="20479131" y="20963273"/>
            <a:ext cx="7513384" cy="221170"/>
          </a:xfrm>
          <a:prstGeom prst="rect">
            <a:avLst/>
          </a:prstGeom>
        </p:spPr>
        <p:txBody>
          <a:bodyPr vert="horz" lIns="0" tIns="0" rIns="0" bIns="0" rtlCol="0">
            <a:noAutofit/>
          </a:bodyPr>
          <a:lstStyle>
            <a:lvl1pPr marL="0" indent="0" algn="l" defTabSz="3023267" rtl="0" eaLnBrk="1" latinLnBrk="0" hangingPunct="1">
              <a:lnSpc>
                <a:spcPct val="90000"/>
              </a:lnSpc>
              <a:spcBef>
                <a:spcPts val="0"/>
              </a:spcBef>
              <a:spcAft>
                <a:spcPts val="0"/>
              </a:spcAft>
              <a:buFont typeface="Arial" panose="020B0604020202020204" pitchFamily="34" charset="0"/>
              <a:buNone/>
              <a:defRPr sz="1271" i="1" kern="1200">
                <a:solidFill>
                  <a:schemeClr val="tx1"/>
                </a:solidFill>
                <a:latin typeface="+mn-lt"/>
                <a:ea typeface="+mn-ea"/>
                <a:cs typeface="+mn-cs"/>
              </a:defRPr>
            </a:lvl1pPr>
            <a:lvl2pPr marL="0" indent="0" algn="l" defTabSz="3023267" rtl="0" eaLnBrk="1" latinLnBrk="0" hangingPunct="1">
              <a:lnSpc>
                <a:spcPct val="83000"/>
              </a:lnSpc>
              <a:spcBef>
                <a:spcPts val="0"/>
              </a:spcBef>
              <a:spcAft>
                <a:spcPts val="4520"/>
              </a:spcAft>
              <a:buFont typeface="Arial" panose="020B0604020202020204" pitchFamily="34" charset="0"/>
              <a:buNone/>
              <a:defRPr sz="5001" kern="1200">
                <a:solidFill>
                  <a:schemeClr val="tx1"/>
                </a:solidFill>
                <a:latin typeface="+mn-lt"/>
                <a:ea typeface="+mn-ea"/>
                <a:cs typeface="+mn-cs"/>
              </a:defRPr>
            </a:lvl2pPr>
            <a:lvl3pPr marL="0" indent="0" algn="l" defTabSz="3023267" rtl="0" eaLnBrk="1" latinLnBrk="0" hangingPunct="1">
              <a:lnSpc>
                <a:spcPct val="90000"/>
              </a:lnSpc>
              <a:spcBef>
                <a:spcPts val="0"/>
              </a:spcBef>
              <a:spcAft>
                <a:spcPts val="3320"/>
              </a:spcAft>
              <a:buFont typeface="Arial" panose="020B0604020202020204" pitchFamily="34" charset="0"/>
              <a:buNone/>
              <a:defRPr sz="3200" kern="1200">
                <a:solidFill>
                  <a:schemeClr val="tx1"/>
                </a:solidFill>
                <a:latin typeface="+mn-lt"/>
                <a:ea typeface="+mn-ea"/>
                <a:cs typeface="+mn-cs"/>
              </a:defRPr>
            </a:lvl3pPr>
            <a:lvl4pPr marL="0" indent="0" algn="l" defTabSz="3023267" rtl="0" eaLnBrk="1" latinLnBrk="0" hangingPunct="1">
              <a:lnSpc>
                <a:spcPct val="90000"/>
              </a:lnSpc>
              <a:spcBef>
                <a:spcPts val="0"/>
              </a:spcBef>
              <a:buFont typeface="Arial" panose="020B0604020202020204" pitchFamily="34" charset="0"/>
              <a:buNone/>
              <a:defRPr sz="2800" b="1" kern="1200">
                <a:solidFill>
                  <a:schemeClr val="accent3"/>
                </a:solidFill>
                <a:latin typeface="+mn-lt"/>
                <a:ea typeface="+mn-ea"/>
                <a:cs typeface="+mn-cs"/>
              </a:defRPr>
            </a:lvl4pPr>
            <a:lvl5pPr marL="0" indent="0" algn="l" defTabSz="3023267" rtl="0" eaLnBrk="1" latinLnBrk="0" hangingPunct="1">
              <a:lnSpc>
                <a:spcPct val="90000"/>
              </a:lnSpc>
              <a:spcBef>
                <a:spcPts val="0"/>
              </a:spcBef>
              <a:buFont typeface="Arial" panose="020B0604020202020204" pitchFamily="34" charset="0"/>
              <a:buNone/>
              <a:defRPr sz="2200" b="1" kern="1200">
                <a:solidFill>
                  <a:schemeClr val="tx1"/>
                </a:solidFill>
                <a:latin typeface="+mn-lt"/>
                <a:ea typeface="+mn-ea"/>
                <a:cs typeface="+mn-cs"/>
              </a:defRPr>
            </a:lvl5pPr>
            <a:lvl6pPr marL="0" indent="0" algn="l" defTabSz="3023267" rtl="0" eaLnBrk="1" latinLnBrk="0" hangingPunct="1">
              <a:lnSpc>
                <a:spcPct val="90000"/>
              </a:lnSpc>
              <a:spcBef>
                <a:spcPts val="0"/>
              </a:spcBef>
              <a:buFont typeface="Arial" panose="020B0604020202020204" pitchFamily="34" charset="0"/>
              <a:buNone/>
              <a:defRPr sz="2200" kern="1200">
                <a:solidFill>
                  <a:schemeClr val="tx1"/>
                </a:solidFill>
                <a:latin typeface="+mn-lt"/>
                <a:ea typeface="+mn-ea"/>
                <a:cs typeface="+mn-cs"/>
              </a:defRPr>
            </a:lvl6pPr>
            <a:lvl7pPr marL="0" indent="0" algn="l" defTabSz="3023267" rtl="0" eaLnBrk="1" latinLnBrk="0" hangingPunct="1">
              <a:lnSpc>
                <a:spcPct val="90000"/>
              </a:lnSpc>
              <a:spcBef>
                <a:spcPts val="0"/>
              </a:spcBef>
              <a:spcAft>
                <a:spcPts val="1836"/>
              </a:spcAft>
              <a:buFont typeface="Arial" panose="020B0604020202020204" pitchFamily="34" charset="0"/>
              <a:buNone/>
              <a:defRPr sz="1200" kern="1200" cap="all" baseline="0">
                <a:solidFill>
                  <a:schemeClr val="tx1"/>
                </a:solidFill>
                <a:latin typeface="+mn-lt"/>
                <a:ea typeface="+mn-ea"/>
                <a:cs typeface="+mn-cs"/>
              </a:defRPr>
            </a:lvl7pPr>
            <a:lvl8pPr marL="251649" indent="-251649" algn="l" defTabSz="3023267" rtl="0" eaLnBrk="1" latinLnBrk="0" hangingPunct="1">
              <a:lnSpc>
                <a:spcPct val="90000"/>
              </a:lnSpc>
              <a:spcBef>
                <a:spcPts val="0"/>
              </a:spcBef>
              <a:buClr>
                <a:schemeClr val="accent3"/>
              </a:buClr>
              <a:buFont typeface="Arial" panose="020B0604020202020204" pitchFamily="34" charset="0"/>
              <a:buChar char="•"/>
              <a:defRPr sz="1800" kern="1200">
                <a:solidFill>
                  <a:schemeClr val="tx1"/>
                </a:solidFill>
                <a:latin typeface="+mn-lt"/>
                <a:ea typeface="+mn-ea"/>
                <a:cs typeface="+mn-cs"/>
              </a:defRPr>
            </a:lvl8pPr>
            <a:lvl9pPr marL="503298" indent="-503298" algn="l" defTabSz="3023267" rtl="0" eaLnBrk="1" latinLnBrk="0" hangingPunct="1">
              <a:lnSpc>
                <a:spcPct val="90000"/>
              </a:lnSpc>
              <a:spcBef>
                <a:spcPts val="0"/>
              </a:spcBef>
              <a:buClr>
                <a:schemeClr val="accent4"/>
              </a:buClr>
              <a:buFont typeface="Arial" panose="020B0604020202020204" pitchFamily="34" charset="0"/>
              <a:buChar char="•"/>
              <a:defRPr sz="1800" kern="1200">
                <a:solidFill>
                  <a:schemeClr val="tx1"/>
                </a:solidFill>
                <a:latin typeface="+mn-lt"/>
                <a:ea typeface="+mn-ea"/>
                <a:cs typeface="+mn-cs"/>
              </a:defRPr>
            </a:lvl9pPr>
          </a:lstStyle>
          <a:p>
            <a:pPr marL="0" marR="0" lvl="0" indent="0" algn="l" defTabSz="3023267" rtl="0" eaLnBrk="1" fontAlgn="auto" latinLnBrk="0" hangingPunct="1">
              <a:lnSpc>
                <a:spcPct val="90000"/>
              </a:lnSpc>
              <a:spcBef>
                <a:spcPts val="0"/>
              </a:spcBef>
              <a:spcAft>
                <a:spcPts val="0"/>
              </a:spcAft>
              <a:buClrTx/>
              <a:buSzTx/>
              <a:buFont typeface="Arial" panose="020B0604020202020204" pitchFamily="34" charset="0"/>
              <a:buNone/>
              <a:tabLst/>
              <a:defRPr/>
            </a:pPr>
            <a:r>
              <a:rPr kumimoji="0" lang="en-GB" sz="1271" b="0" i="1" u="none" strike="noStrike" kern="1200" cap="none" spc="0" normalizeH="0" baseline="0" noProof="0" dirty="0">
                <a:ln>
                  <a:noFill/>
                </a:ln>
                <a:solidFill>
                  <a:sysClr val="windowText" lastClr="000000"/>
                </a:solidFill>
                <a:effectLst/>
                <a:uLnTx/>
                <a:uFillTx/>
                <a:latin typeface="Arial"/>
              </a:rPr>
              <a:t>Figure 3: Figure demonstrating the five main themes of the study with example quotations taken from the interviews. ICU = intensive care unit.</a:t>
            </a:r>
          </a:p>
        </p:txBody>
      </p:sp>
      <p:pic>
        <p:nvPicPr>
          <p:cNvPr id="41" name="Picture 40" descr="Diagram&#10;&#10;Description automatically generated">
            <a:extLst>
              <a:ext uri="{FF2B5EF4-FFF2-40B4-BE49-F238E27FC236}">
                <a16:creationId xmlns:a16="http://schemas.microsoft.com/office/drawing/2014/main" id="{D93F44C0-9B81-DFB8-7859-CADE63EAF83D}"/>
              </a:ext>
            </a:extLst>
          </p:cNvPr>
          <p:cNvPicPr>
            <a:picLocks noChangeAspect="1"/>
          </p:cNvPicPr>
          <p:nvPr/>
        </p:nvPicPr>
        <p:blipFill>
          <a:blip r:embed="rId5"/>
          <a:stretch>
            <a:fillRect/>
          </a:stretch>
        </p:blipFill>
        <p:spPr>
          <a:xfrm>
            <a:off x="19944829" y="5686390"/>
            <a:ext cx="17498735" cy="7654085"/>
          </a:xfrm>
          <a:prstGeom prst="rect">
            <a:avLst/>
          </a:prstGeom>
        </p:spPr>
      </p:pic>
      <p:sp>
        <p:nvSpPr>
          <p:cNvPr id="32" name="Text Placeholder 7">
            <a:extLst>
              <a:ext uri="{FF2B5EF4-FFF2-40B4-BE49-F238E27FC236}">
                <a16:creationId xmlns:a16="http://schemas.microsoft.com/office/drawing/2014/main" id="{557F3A45-C45B-0660-325C-DEA5FF9740D9}"/>
              </a:ext>
            </a:extLst>
          </p:cNvPr>
          <p:cNvSpPr txBox="1">
            <a:spLocks/>
          </p:cNvSpPr>
          <p:nvPr/>
        </p:nvSpPr>
        <p:spPr>
          <a:xfrm>
            <a:off x="27412951" y="13349623"/>
            <a:ext cx="11217426" cy="391804"/>
          </a:xfrm>
          <a:prstGeom prst="rect">
            <a:avLst/>
          </a:prstGeom>
        </p:spPr>
        <p:txBody>
          <a:bodyPr vert="horz" lIns="0" tIns="0" rIns="0" bIns="0" rtlCol="0">
            <a:noAutofit/>
          </a:bodyPr>
          <a:lstStyle>
            <a:lvl1pPr marL="0" indent="0" algn="l" defTabSz="3023267" rtl="0" eaLnBrk="1" latinLnBrk="0" hangingPunct="1">
              <a:lnSpc>
                <a:spcPct val="90000"/>
              </a:lnSpc>
              <a:spcBef>
                <a:spcPts val="0"/>
              </a:spcBef>
              <a:spcAft>
                <a:spcPts val="0"/>
              </a:spcAft>
              <a:buFont typeface="Arial" panose="020B0604020202020204" pitchFamily="34" charset="0"/>
              <a:buNone/>
              <a:defRPr sz="1271" i="1" kern="1200">
                <a:solidFill>
                  <a:schemeClr val="tx1"/>
                </a:solidFill>
                <a:latin typeface="+mn-lt"/>
                <a:ea typeface="+mn-ea"/>
                <a:cs typeface="+mn-cs"/>
              </a:defRPr>
            </a:lvl1pPr>
            <a:lvl2pPr marL="0" indent="0" algn="l" defTabSz="3023267" rtl="0" eaLnBrk="1" latinLnBrk="0" hangingPunct="1">
              <a:lnSpc>
                <a:spcPct val="83000"/>
              </a:lnSpc>
              <a:spcBef>
                <a:spcPts val="0"/>
              </a:spcBef>
              <a:spcAft>
                <a:spcPts val="4520"/>
              </a:spcAft>
              <a:buFont typeface="Arial" panose="020B0604020202020204" pitchFamily="34" charset="0"/>
              <a:buNone/>
              <a:defRPr sz="5001" kern="1200">
                <a:solidFill>
                  <a:schemeClr val="tx1"/>
                </a:solidFill>
                <a:latin typeface="+mn-lt"/>
                <a:ea typeface="+mn-ea"/>
                <a:cs typeface="+mn-cs"/>
              </a:defRPr>
            </a:lvl2pPr>
            <a:lvl3pPr marL="0" indent="0" algn="l" defTabSz="3023267" rtl="0" eaLnBrk="1" latinLnBrk="0" hangingPunct="1">
              <a:lnSpc>
                <a:spcPct val="90000"/>
              </a:lnSpc>
              <a:spcBef>
                <a:spcPts val="0"/>
              </a:spcBef>
              <a:spcAft>
                <a:spcPts val="3320"/>
              </a:spcAft>
              <a:buFont typeface="Arial" panose="020B0604020202020204" pitchFamily="34" charset="0"/>
              <a:buNone/>
              <a:defRPr sz="3200" kern="1200">
                <a:solidFill>
                  <a:schemeClr val="tx1"/>
                </a:solidFill>
                <a:latin typeface="+mn-lt"/>
                <a:ea typeface="+mn-ea"/>
                <a:cs typeface="+mn-cs"/>
              </a:defRPr>
            </a:lvl3pPr>
            <a:lvl4pPr marL="0" indent="0" algn="l" defTabSz="3023267" rtl="0" eaLnBrk="1" latinLnBrk="0" hangingPunct="1">
              <a:lnSpc>
                <a:spcPct val="90000"/>
              </a:lnSpc>
              <a:spcBef>
                <a:spcPts val="0"/>
              </a:spcBef>
              <a:buFont typeface="Arial" panose="020B0604020202020204" pitchFamily="34" charset="0"/>
              <a:buNone/>
              <a:defRPr sz="2800" b="1" kern="1200">
                <a:solidFill>
                  <a:schemeClr val="accent3"/>
                </a:solidFill>
                <a:latin typeface="+mn-lt"/>
                <a:ea typeface="+mn-ea"/>
                <a:cs typeface="+mn-cs"/>
              </a:defRPr>
            </a:lvl4pPr>
            <a:lvl5pPr marL="0" indent="0" algn="l" defTabSz="3023267" rtl="0" eaLnBrk="1" latinLnBrk="0" hangingPunct="1">
              <a:lnSpc>
                <a:spcPct val="90000"/>
              </a:lnSpc>
              <a:spcBef>
                <a:spcPts val="0"/>
              </a:spcBef>
              <a:buFont typeface="Arial" panose="020B0604020202020204" pitchFamily="34" charset="0"/>
              <a:buNone/>
              <a:defRPr sz="2200" b="1" kern="1200">
                <a:solidFill>
                  <a:schemeClr val="tx1"/>
                </a:solidFill>
                <a:latin typeface="+mn-lt"/>
                <a:ea typeface="+mn-ea"/>
                <a:cs typeface="+mn-cs"/>
              </a:defRPr>
            </a:lvl5pPr>
            <a:lvl6pPr marL="0" indent="0" algn="l" defTabSz="3023267" rtl="0" eaLnBrk="1" latinLnBrk="0" hangingPunct="1">
              <a:lnSpc>
                <a:spcPct val="90000"/>
              </a:lnSpc>
              <a:spcBef>
                <a:spcPts val="0"/>
              </a:spcBef>
              <a:buFont typeface="Arial" panose="020B0604020202020204" pitchFamily="34" charset="0"/>
              <a:buNone/>
              <a:defRPr sz="2200" kern="1200">
                <a:solidFill>
                  <a:schemeClr val="tx1"/>
                </a:solidFill>
                <a:latin typeface="+mn-lt"/>
                <a:ea typeface="+mn-ea"/>
                <a:cs typeface="+mn-cs"/>
              </a:defRPr>
            </a:lvl6pPr>
            <a:lvl7pPr marL="0" indent="0" algn="l" defTabSz="3023267" rtl="0" eaLnBrk="1" latinLnBrk="0" hangingPunct="1">
              <a:lnSpc>
                <a:spcPct val="90000"/>
              </a:lnSpc>
              <a:spcBef>
                <a:spcPts val="0"/>
              </a:spcBef>
              <a:spcAft>
                <a:spcPts val="1836"/>
              </a:spcAft>
              <a:buFont typeface="Arial" panose="020B0604020202020204" pitchFamily="34" charset="0"/>
              <a:buNone/>
              <a:defRPr sz="1200" kern="1200" cap="all" baseline="0">
                <a:solidFill>
                  <a:schemeClr val="tx1"/>
                </a:solidFill>
                <a:latin typeface="+mn-lt"/>
                <a:ea typeface="+mn-ea"/>
                <a:cs typeface="+mn-cs"/>
              </a:defRPr>
            </a:lvl7pPr>
            <a:lvl8pPr marL="251649" indent="-251649" algn="l" defTabSz="3023267" rtl="0" eaLnBrk="1" latinLnBrk="0" hangingPunct="1">
              <a:lnSpc>
                <a:spcPct val="90000"/>
              </a:lnSpc>
              <a:spcBef>
                <a:spcPts val="0"/>
              </a:spcBef>
              <a:buClr>
                <a:schemeClr val="accent3"/>
              </a:buClr>
              <a:buFont typeface="Arial" panose="020B0604020202020204" pitchFamily="34" charset="0"/>
              <a:buChar char="•"/>
              <a:defRPr sz="1800" kern="1200">
                <a:solidFill>
                  <a:schemeClr val="tx1"/>
                </a:solidFill>
                <a:latin typeface="+mn-lt"/>
                <a:ea typeface="+mn-ea"/>
                <a:cs typeface="+mn-cs"/>
              </a:defRPr>
            </a:lvl8pPr>
            <a:lvl9pPr marL="503298" indent="-503298" algn="l" defTabSz="3023267" rtl="0" eaLnBrk="1" latinLnBrk="0" hangingPunct="1">
              <a:lnSpc>
                <a:spcPct val="90000"/>
              </a:lnSpc>
              <a:spcBef>
                <a:spcPts val="0"/>
              </a:spcBef>
              <a:buClr>
                <a:schemeClr val="accent4"/>
              </a:buClr>
              <a:buFont typeface="Arial" panose="020B0604020202020204" pitchFamily="34" charset="0"/>
              <a:buChar char="•"/>
              <a:defRPr sz="1800" kern="1200">
                <a:solidFill>
                  <a:schemeClr val="tx1"/>
                </a:solidFill>
                <a:latin typeface="+mn-lt"/>
                <a:ea typeface="+mn-ea"/>
                <a:cs typeface="+mn-cs"/>
              </a:defRPr>
            </a:lvl9pPr>
          </a:lstStyle>
          <a:p>
            <a:pPr marL="0" marR="0" lvl="0" indent="0" algn="l" defTabSz="3023267" rtl="0" eaLnBrk="1" fontAlgn="auto" latinLnBrk="0" hangingPunct="1">
              <a:lnSpc>
                <a:spcPct val="90000"/>
              </a:lnSpc>
              <a:spcBef>
                <a:spcPts val="0"/>
              </a:spcBef>
              <a:spcAft>
                <a:spcPts val="0"/>
              </a:spcAft>
              <a:buClrTx/>
              <a:buSzTx/>
              <a:buFont typeface="Arial" panose="020B0604020202020204" pitchFamily="34" charset="0"/>
              <a:buNone/>
              <a:tabLst/>
              <a:defRPr/>
            </a:pPr>
            <a:r>
              <a:rPr lang="en-GB" dirty="0">
                <a:solidFill>
                  <a:sysClr val="windowText" lastClr="000000"/>
                </a:solidFill>
                <a:latin typeface="Arial"/>
              </a:rPr>
              <a:t>Figure 2</a:t>
            </a:r>
            <a:r>
              <a:rPr kumimoji="0" lang="en-GB" sz="1271" b="0" i="1" u="none" strike="noStrike" kern="1200" cap="none" spc="0" normalizeH="0" baseline="0" noProof="0" dirty="0">
                <a:ln>
                  <a:noFill/>
                </a:ln>
                <a:solidFill>
                  <a:sysClr val="windowText" lastClr="000000"/>
                </a:solidFill>
                <a:effectLst/>
                <a:uLnTx/>
                <a:uFillTx/>
                <a:latin typeface="Arial"/>
              </a:rPr>
              <a:t>: A </a:t>
            </a:r>
            <a:r>
              <a:rPr lang="en-GB" dirty="0">
                <a:solidFill>
                  <a:sysClr val="windowText" lastClr="000000"/>
                </a:solidFill>
                <a:latin typeface="Arial"/>
              </a:rPr>
              <a:t>figure</a:t>
            </a:r>
            <a:r>
              <a:rPr kumimoji="0" lang="en-GB" sz="1271" b="0" i="1" u="none" strike="noStrike" kern="1200" cap="none" spc="0" normalizeH="0" baseline="0" noProof="0" dirty="0">
                <a:ln>
                  <a:noFill/>
                </a:ln>
                <a:solidFill>
                  <a:sysClr val="windowText" lastClr="000000"/>
                </a:solidFill>
                <a:effectLst/>
                <a:uLnTx/>
                <a:uFillTx/>
                <a:latin typeface="Arial"/>
              </a:rPr>
              <a:t> demonstrating the five themes created from the interviews along with their subthemes and suggestions for targeted interventions.</a:t>
            </a:r>
          </a:p>
        </p:txBody>
      </p:sp>
    </p:spTree>
    <p:extLst>
      <p:ext uri="{BB962C8B-B14F-4D97-AF65-F5344CB8AC3E}">
        <p14:creationId xmlns:p14="http://schemas.microsoft.com/office/powerpoint/2010/main" val="701550650"/>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F39E85942EA2042BB0575791D718127" ma:contentTypeVersion="16" ma:contentTypeDescription="Create a new document." ma:contentTypeScope="" ma:versionID="12ab945d2efe0ef10a297c059136f865">
  <xsd:schema xmlns:xsd="http://www.w3.org/2001/XMLSchema" xmlns:xs="http://www.w3.org/2001/XMLSchema" xmlns:p="http://schemas.microsoft.com/office/2006/metadata/properties" xmlns:ns2="ec49a593-3265-4a49-b71d-8db4c0af5911" xmlns:ns3="eef307fe-dfcd-4dc4-b0dc-232c2dad2b81" targetNamespace="http://schemas.microsoft.com/office/2006/metadata/properties" ma:root="true" ma:fieldsID="9fb502e339f467c4a23c9469629d027a" ns2:_="" ns3:_="">
    <xsd:import namespace="ec49a593-3265-4a49-b71d-8db4c0af5911"/>
    <xsd:import namespace="eef307fe-dfcd-4dc4-b0dc-232c2dad2b81"/>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GenerationTime" minOccurs="0"/>
                <xsd:element ref="ns2:MediaServiceEventHashCode" minOccurs="0"/>
                <xsd:element ref="ns2:MediaLengthInSeconds" minOccurs="0"/>
                <xsd:element ref="ns2:MediaServiceDateTaken" minOccurs="0"/>
                <xsd:element ref="ns3:SharedWithUsers" minOccurs="0"/>
                <xsd:element ref="ns3:SharedWithDetails" minOccurs="0"/>
                <xsd:element ref="ns2:MediaServiceOCR" minOccurs="0"/>
                <xsd:element ref="ns2:MediaServiceLocation"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c49a593-3265-4a49-b71d-8db4c0af591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LengthInSeconds" ma:index="15" nillable="true" ma:displayName="Length (seconds)" ma:internalName="MediaLengthInSeconds" ma:readOnly="true">
      <xsd:simpleType>
        <xsd:restriction base="dms:Unknown"/>
      </xsd:simpleType>
    </xsd:element>
    <xsd:element name="MediaServiceDateTaken" ma:index="16" nillable="true" ma:displayName="MediaServiceDateTaken" ma:hidden="true" ma:internalName="MediaServiceDateTaken" ma:readOnly="true">
      <xsd:simpleType>
        <xsd:restriction base="dms:Text"/>
      </xsd:simpleType>
    </xsd:element>
    <xsd:element name="MediaServiceOCR" ma:index="19" nillable="true" ma:displayName="Extracted Text" ma:internalName="MediaServiceOCR" ma:readOnly="true">
      <xsd:simpleType>
        <xsd:restriction base="dms:Note">
          <xsd:maxLength value="255"/>
        </xsd:restriction>
      </xsd:simpleType>
    </xsd:element>
    <xsd:element name="MediaServiceLocation" ma:index="20" nillable="true" ma:displayName="Location" ma:internalName="MediaServiceLocation" ma:readOnly="true">
      <xsd:simpleType>
        <xsd:restriction base="dms:Text"/>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71edd084-375f-4d55-8c57-698fcc9f02c3"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eef307fe-dfcd-4dc4-b0dc-232c2dad2b81"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4e914966-92ef-45d4-8a8f-bd5c406bf076}" ma:internalName="TaxCatchAll" ma:showField="CatchAllData" ma:web="eef307fe-dfcd-4dc4-b0dc-232c2dad2b8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ec49a593-3265-4a49-b71d-8db4c0af5911">
      <Terms xmlns="http://schemas.microsoft.com/office/infopath/2007/PartnerControls"/>
    </lcf76f155ced4ddcb4097134ff3c332f>
    <TaxCatchAll xmlns="eef307fe-dfcd-4dc4-b0dc-232c2dad2b81" xsi:nil="true"/>
  </documentManagement>
</p:properties>
</file>

<file path=customXml/itemProps1.xml><?xml version="1.0" encoding="utf-8"?>
<ds:datastoreItem xmlns:ds="http://schemas.openxmlformats.org/officeDocument/2006/customXml" ds:itemID="{0C897355-2059-45F2-8C98-204E03365FFE}"/>
</file>

<file path=customXml/itemProps2.xml><?xml version="1.0" encoding="utf-8"?>
<ds:datastoreItem xmlns:ds="http://schemas.openxmlformats.org/officeDocument/2006/customXml" ds:itemID="{1D5DDFE3-B310-4710-A369-B552A0973005}"/>
</file>

<file path=customXml/itemProps3.xml><?xml version="1.0" encoding="utf-8"?>
<ds:datastoreItem xmlns:ds="http://schemas.openxmlformats.org/officeDocument/2006/customXml" ds:itemID="{052C31D8-DC19-49CA-A58F-D43FECA811E0}"/>
</file>

<file path=docProps/app.xml><?xml version="1.0" encoding="utf-8"?>
<Properties xmlns="http://schemas.openxmlformats.org/officeDocument/2006/extended-properties" xmlns:vt="http://schemas.openxmlformats.org/officeDocument/2006/docPropsVTypes">
  <Template>Office Theme 2013 - 2022</Template>
  <TotalTime>2755</TotalTime>
  <Words>981</Words>
  <Application>Microsoft Macintosh PowerPoint</Application>
  <PresentationFormat>Custom</PresentationFormat>
  <Paragraphs>43</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Bhattacharyya, Adrija</dc:creator>
  <cp:lastModifiedBy>Bhattacharyya, Adrija</cp:lastModifiedBy>
  <cp:revision>19</cp:revision>
  <cp:lastPrinted>2023-03-18T23:29:52Z</cp:lastPrinted>
  <dcterms:created xsi:type="dcterms:W3CDTF">2023-03-17T11:17:23Z</dcterms:created>
  <dcterms:modified xsi:type="dcterms:W3CDTF">2023-03-20T23:25:00Z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0x0101006F39E85942EA2042BB0575791D718127</vt:lpwstr>
  </property>
</Properties>
</file>